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17" name="Shape 2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5" name="Shape 305"/>
        <p:cNvGrpSpPr/>
        <p:nvPr/>
      </p:nvGrpSpPr>
      <p:grpSpPr>
        <a:xfrm>
          <a:off x="0" y="0"/>
          <a:ext cx="0" cy="0"/>
          <a:chOff x="0" y="0"/>
          <a:chExt cx="0" cy="0"/>
        </a:xfrm>
      </p:grpSpPr>
      <p:sp>
        <p:nvSpPr>
          <p:cNvPr id="306" name="Shape 30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07" name="Shape 30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1" name="Shape 221"/>
        <p:cNvGrpSpPr/>
        <p:nvPr/>
      </p:nvGrpSpPr>
      <p:grpSpPr>
        <a:xfrm>
          <a:off x="0" y="0"/>
          <a:ext cx="0" cy="0"/>
          <a:chOff x="0" y="0"/>
          <a:chExt cx="0" cy="0"/>
        </a:xfrm>
      </p:grpSpPr>
      <p:sp>
        <p:nvSpPr>
          <p:cNvPr id="222" name="Shape 22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23" name="Shape 2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7" name="Shape 227"/>
        <p:cNvGrpSpPr/>
        <p:nvPr/>
      </p:nvGrpSpPr>
      <p:grpSpPr>
        <a:xfrm>
          <a:off x="0" y="0"/>
          <a:ext cx="0" cy="0"/>
          <a:chOff x="0" y="0"/>
          <a:chExt cx="0" cy="0"/>
        </a:xfrm>
      </p:grpSpPr>
      <p:sp>
        <p:nvSpPr>
          <p:cNvPr id="228" name="Shape 22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29" name="Shape 22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3" name="Shape 233"/>
        <p:cNvGrpSpPr/>
        <p:nvPr/>
      </p:nvGrpSpPr>
      <p:grpSpPr>
        <a:xfrm>
          <a:off x="0" y="0"/>
          <a:ext cx="0" cy="0"/>
          <a:chOff x="0" y="0"/>
          <a:chExt cx="0" cy="0"/>
        </a:xfrm>
      </p:grpSpPr>
      <p:sp>
        <p:nvSpPr>
          <p:cNvPr id="234" name="Shape 23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35" name="Shape 23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9" name="Shape 239"/>
        <p:cNvGrpSpPr/>
        <p:nvPr/>
      </p:nvGrpSpPr>
      <p:grpSpPr>
        <a:xfrm>
          <a:off x="0" y="0"/>
          <a:ext cx="0" cy="0"/>
          <a:chOff x="0" y="0"/>
          <a:chExt cx="0" cy="0"/>
        </a:xfrm>
      </p:grpSpPr>
      <p:sp>
        <p:nvSpPr>
          <p:cNvPr id="240" name="Shape 24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41" name="Shape 24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3" name="Shape 253"/>
        <p:cNvGrpSpPr/>
        <p:nvPr/>
      </p:nvGrpSpPr>
      <p:grpSpPr>
        <a:xfrm>
          <a:off x="0" y="0"/>
          <a:ext cx="0" cy="0"/>
          <a:chOff x="0" y="0"/>
          <a:chExt cx="0" cy="0"/>
        </a:xfrm>
      </p:grpSpPr>
      <p:sp>
        <p:nvSpPr>
          <p:cNvPr id="254" name="Shape 25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55" name="Shape 25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6" name="Shape 266"/>
        <p:cNvGrpSpPr/>
        <p:nvPr/>
      </p:nvGrpSpPr>
      <p:grpSpPr>
        <a:xfrm>
          <a:off x="0" y="0"/>
          <a:ext cx="0" cy="0"/>
          <a:chOff x="0" y="0"/>
          <a:chExt cx="0" cy="0"/>
        </a:xfrm>
      </p:grpSpPr>
      <p:sp>
        <p:nvSpPr>
          <p:cNvPr id="267" name="Shape 26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68" name="Shape 26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9" name="Shape 279"/>
        <p:cNvGrpSpPr/>
        <p:nvPr/>
      </p:nvGrpSpPr>
      <p:grpSpPr>
        <a:xfrm>
          <a:off x="0" y="0"/>
          <a:ext cx="0" cy="0"/>
          <a:chOff x="0" y="0"/>
          <a:chExt cx="0" cy="0"/>
        </a:xfrm>
      </p:grpSpPr>
      <p:sp>
        <p:nvSpPr>
          <p:cNvPr id="280" name="Shape 28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81" name="Shape 28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2" name="Shape 292"/>
        <p:cNvGrpSpPr/>
        <p:nvPr/>
      </p:nvGrpSpPr>
      <p:grpSpPr>
        <a:xfrm>
          <a:off x="0" y="0"/>
          <a:ext cx="0" cy="0"/>
          <a:chOff x="0" y="0"/>
          <a:chExt cx="0" cy="0"/>
        </a:xfrm>
      </p:grpSpPr>
      <p:sp>
        <p:nvSpPr>
          <p:cNvPr id="293" name="Shape 29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94" name="Shape 29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5" name="Shape 75"/>
        <p:cNvGrpSpPr/>
        <p:nvPr/>
      </p:nvGrpSpPr>
      <p:grpSpPr>
        <a:xfrm>
          <a:off x="0" y="0"/>
          <a:ext cx="0" cy="0"/>
          <a:chOff x="0" y="0"/>
          <a:chExt cx="0" cy="0"/>
        </a:xfrm>
      </p:grpSpPr>
      <p:sp>
        <p:nvSpPr>
          <p:cNvPr id="76" name="Shape 76"/>
          <p:cNvSpPr txBox="1"/>
          <p:nvPr>
            <p:ph type="ctrTitle"/>
          </p:nvPr>
        </p:nvSpPr>
        <p:spPr>
          <a:xfrm>
            <a:off x="685800" y="1692275"/>
            <a:ext cx="7772400" cy="1736724"/>
          </a:xfrm>
          <a:prstGeom prst="rect">
            <a:avLst/>
          </a:prstGeom>
          <a:noFill/>
          <a:ln>
            <a:noFill/>
          </a:ln>
        </p:spPr>
        <p:txBody>
          <a:bodyPr anchorCtr="1" anchor="b" bIns="91425" lIns="91425" rIns="91425" tIns="91425"/>
          <a:lstStyle>
            <a:lvl1pPr indent="0" lvl="0" marL="0" marR="0" rtl="0" algn="ctr">
              <a:spcBef>
                <a:spcPts val="0"/>
              </a:spcBef>
              <a:spcAft>
                <a:spcPts val="0"/>
              </a:spcAft>
              <a:buNone/>
              <a:defRPr b="0" i="0" sz="54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77" name="Shape 77"/>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Noto Sans Symbols"/>
              <a:buNone/>
              <a:defRPr b="0" i="0" sz="3200" u="none" cap="none" strike="noStrike">
                <a:solidFill>
                  <a:schemeClr val="lt1"/>
                </a:solidFill>
                <a:latin typeface="Arial"/>
                <a:ea typeface="Arial"/>
                <a:cs typeface="Arial"/>
                <a:sym typeface="Arial"/>
              </a:defRPr>
            </a:lvl1pPr>
            <a:lvl2pPr indent="-196850" lvl="1" marL="742950" marR="0" rtl="0" algn="l">
              <a:spcBef>
                <a:spcPts val="560"/>
              </a:spcBef>
              <a:spcAft>
                <a:spcPts val="0"/>
              </a:spcAft>
              <a:buClr>
                <a:schemeClr val="lt2"/>
              </a:buClr>
              <a:buSzPct val="50000"/>
              <a:buFont typeface="Noto Sans Symbols"/>
              <a:buChar char="●"/>
              <a:defRPr b="0" i="0" sz="2800" u="none" cap="none" strike="noStrike">
                <a:solidFill>
                  <a:schemeClr val="lt1"/>
                </a:solidFill>
                <a:latin typeface="Arial"/>
                <a:ea typeface="Arial"/>
                <a:cs typeface="Arial"/>
                <a:sym typeface="Arial"/>
              </a:defRPr>
            </a:lvl2pPr>
            <a:lvl3pPr indent="-76200" lvl="2" marL="1143000" marR="0" rtl="0" algn="l">
              <a:spcBef>
                <a:spcPts val="480"/>
              </a:spcBef>
              <a:spcAft>
                <a:spcPts val="0"/>
              </a:spcAft>
              <a:buClr>
                <a:schemeClr val="accent2"/>
              </a:buClr>
              <a:buSzPct val="100000"/>
              <a:buFont typeface="Arial"/>
              <a:buChar char="•"/>
              <a:defRPr b="0" i="0" sz="2400" u="none" cap="none" strike="noStrike">
                <a:solidFill>
                  <a:schemeClr val="lt1"/>
                </a:solidFill>
                <a:latin typeface="Arial"/>
                <a:ea typeface="Arial"/>
                <a:cs typeface="Arial"/>
                <a:sym typeface="Arial"/>
              </a:defRPr>
            </a:lvl3pPr>
            <a:lvl4pPr indent="-165100" lvl="3" marL="1600200" marR="0" rtl="0" algn="l">
              <a:spcBef>
                <a:spcPts val="400"/>
              </a:spcBef>
              <a:spcAft>
                <a:spcPts val="0"/>
              </a:spcAft>
              <a:buClr>
                <a:schemeClr val="folHlink"/>
              </a:buClr>
              <a:buSzPct val="50000"/>
              <a:buFont typeface="Noto Sans Symbols"/>
              <a:buChar char="●"/>
              <a:defRPr b="0" i="0" sz="2000" u="none" cap="none" strike="noStrike">
                <a:solidFill>
                  <a:schemeClr val="lt1"/>
                </a:solidFill>
                <a:latin typeface="Arial"/>
                <a:ea typeface="Arial"/>
                <a:cs typeface="Arial"/>
                <a:sym typeface="Arial"/>
              </a:defRPr>
            </a:lvl4pPr>
            <a:lvl5pPr indent="-101600" lvl="4" marL="20574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5pPr>
            <a:lvl6pPr indent="-101600" lvl="5" marL="25146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6pPr>
            <a:lvl7pPr indent="-101600" lvl="6" marL="29718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7pPr>
            <a:lvl8pPr indent="-101600" lvl="7" marL="34290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8pPr>
            <a:lvl9pPr indent="-101600" lvl="8" marL="38862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9pPr>
          </a:lstStyle>
          <a:p/>
        </p:txBody>
      </p:sp>
      <p:sp>
        <p:nvSpPr>
          <p:cNvPr id="78" name="Shape 78"/>
          <p:cNvSpPr txBox="1"/>
          <p:nvPr>
            <p:ph idx="10" type="dt"/>
          </p:nvPr>
        </p:nvSpPr>
        <p:spPr>
          <a:xfrm>
            <a:off x="457200" y="6248400"/>
            <a:ext cx="21335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79" name="Shape 79"/>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80" name="Shape 80"/>
          <p:cNvSpPr txBox="1"/>
          <p:nvPr>
            <p:ph idx="12" type="sldNum"/>
          </p:nvPr>
        </p:nvSpPr>
        <p:spPr>
          <a:xfrm>
            <a:off x="6553200" y="6248400"/>
            <a:ext cx="2133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02" name="Shape 202"/>
        <p:cNvGrpSpPr/>
        <p:nvPr/>
      </p:nvGrpSpPr>
      <p:grpSpPr>
        <a:xfrm>
          <a:off x="0" y="0"/>
          <a:ext cx="0" cy="0"/>
          <a:chOff x="0" y="0"/>
          <a:chExt cx="0" cy="0"/>
        </a:xfrm>
      </p:grpSpPr>
      <p:sp>
        <p:nvSpPr>
          <p:cNvPr id="203" name="Shape 203"/>
          <p:cNvSpPr txBox="1"/>
          <p:nvPr>
            <p:ph type="title"/>
          </p:nvPr>
        </p:nvSpPr>
        <p:spPr>
          <a:xfrm>
            <a:off x="457200" y="277812"/>
            <a:ext cx="8229600" cy="1139825"/>
          </a:xfrm>
          <a:prstGeom prst="rect">
            <a:avLst/>
          </a:prstGeom>
          <a:noFill/>
          <a:ln>
            <a:noFill/>
          </a:ln>
        </p:spPr>
        <p:txBody>
          <a:bodyPr anchorCtr="1" anchor="ctr" bIns="91425" lIns="91425" rIns="91425" tIns="91425"/>
          <a:lstStyle>
            <a:lvl1pPr indent="0" lvl="0" marL="0" marR="0" rtl="0" algn="ctr">
              <a:spcBef>
                <a:spcPts val="0"/>
              </a:spcBef>
              <a:spcAft>
                <a:spcPts val="0"/>
              </a:spcAft>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204" name="Shape 204"/>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200660" lvl="0" marL="342900" marR="0" rtl="0" algn="l">
              <a:spcBef>
                <a:spcPts val="560"/>
              </a:spcBef>
              <a:spcAft>
                <a:spcPts val="0"/>
              </a:spcAft>
              <a:buClr>
                <a:schemeClr val="hlink"/>
              </a:buClr>
              <a:buSzPct val="80000"/>
              <a:buFont typeface="Noto Sans Symbols"/>
              <a:buChar char="➢"/>
              <a:defRPr b="0" i="0" sz="2800" u="none" cap="none" strike="noStrike">
                <a:solidFill>
                  <a:schemeClr val="lt1"/>
                </a:solidFill>
                <a:latin typeface="Arial"/>
                <a:ea typeface="Arial"/>
                <a:cs typeface="Arial"/>
                <a:sym typeface="Arial"/>
              </a:defRPr>
            </a:lvl1pPr>
            <a:lvl2pPr indent="-209550" lvl="1" marL="742950" marR="0" rtl="0" algn="l">
              <a:spcBef>
                <a:spcPts val="480"/>
              </a:spcBef>
              <a:spcAft>
                <a:spcPts val="0"/>
              </a:spcAft>
              <a:buClr>
                <a:schemeClr val="lt2"/>
              </a:buClr>
              <a:buSzPct val="50000"/>
              <a:buFont typeface="Noto Sans Symbols"/>
              <a:buChar char="●"/>
              <a:defRPr b="0" i="0" sz="2400" u="none" cap="none" strike="noStrike">
                <a:solidFill>
                  <a:schemeClr val="lt1"/>
                </a:solidFill>
                <a:latin typeface="Arial"/>
                <a:ea typeface="Arial"/>
                <a:cs typeface="Arial"/>
                <a:sym typeface="Arial"/>
              </a:defRPr>
            </a:lvl2pPr>
            <a:lvl3pPr indent="-101600" lvl="2" marL="1143000" marR="0" rtl="0" algn="l">
              <a:spcBef>
                <a:spcPts val="400"/>
              </a:spcBef>
              <a:spcAft>
                <a:spcPts val="0"/>
              </a:spcAft>
              <a:buClr>
                <a:schemeClr val="accent2"/>
              </a:buClr>
              <a:buSzPct val="100000"/>
              <a:buFont typeface="Arial"/>
              <a:buChar char="•"/>
              <a:defRPr b="0" i="0" sz="2000" u="none" cap="none" strike="noStrike">
                <a:solidFill>
                  <a:schemeClr val="lt1"/>
                </a:solidFill>
                <a:latin typeface="Arial"/>
                <a:ea typeface="Arial"/>
                <a:cs typeface="Arial"/>
                <a:sym typeface="Arial"/>
              </a:defRPr>
            </a:lvl3pPr>
            <a:lvl4pPr indent="-171450" lvl="3" marL="1600200" marR="0" rtl="0" algn="l">
              <a:spcBef>
                <a:spcPts val="360"/>
              </a:spcBef>
              <a:spcAft>
                <a:spcPts val="0"/>
              </a:spcAft>
              <a:buClr>
                <a:schemeClr val="folHlink"/>
              </a:buClr>
              <a:buSzPct val="50000"/>
              <a:buFont typeface="Noto Sans Symbols"/>
              <a:buChar char="●"/>
              <a:defRPr b="0" i="0" sz="1800" u="none" cap="none" strike="noStrike">
                <a:solidFill>
                  <a:schemeClr val="lt1"/>
                </a:solidFill>
                <a:latin typeface="Arial"/>
                <a:ea typeface="Arial"/>
                <a:cs typeface="Arial"/>
                <a:sym typeface="Arial"/>
              </a:defRPr>
            </a:lvl4pPr>
            <a:lvl5pPr indent="-114300" lvl="4" marL="2057400" marR="0" rtl="0" algn="l">
              <a:spcBef>
                <a:spcPts val="360"/>
              </a:spcBef>
              <a:spcAft>
                <a:spcPts val="0"/>
              </a:spcAft>
              <a:buClr>
                <a:schemeClr val="hlink"/>
              </a:buClr>
              <a:buSzPct val="100000"/>
              <a:buFont typeface="Arial"/>
              <a:buChar char="•"/>
              <a:defRPr b="0" i="0" sz="1800" u="none" cap="none" strike="noStrike">
                <a:solidFill>
                  <a:schemeClr val="lt1"/>
                </a:solidFill>
                <a:latin typeface="Arial"/>
                <a:ea typeface="Arial"/>
                <a:cs typeface="Arial"/>
                <a:sym typeface="Arial"/>
              </a:defRPr>
            </a:lvl5pPr>
            <a:lvl6pPr indent="-114300" lvl="5" marL="2514600" marR="0" rtl="0" algn="l">
              <a:spcBef>
                <a:spcPts val="360"/>
              </a:spcBef>
              <a:spcAft>
                <a:spcPts val="0"/>
              </a:spcAft>
              <a:buClr>
                <a:schemeClr val="hlink"/>
              </a:buClr>
              <a:buSzPct val="100000"/>
              <a:buFont typeface="Arial"/>
              <a:buChar char="•"/>
              <a:defRPr b="0" i="0" sz="1800" u="none" cap="none" strike="noStrike">
                <a:solidFill>
                  <a:schemeClr val="lt1"/>
                </a:solidFill>
                <a:latin typeface="Arial"/>
                <a:ea typeface="Arial"/>
                <a:cs typeface="Arial"/>
                <a:sym typeface="Arial"/>
              </a:defRPr>
            </a:lvl6pPr>
            <a:lvl7pPr indent="-114300" lvl="6" marL="2971800" marR="0" rtl="0" algn="l">
              <a:spcBef>
                <a:spcPts val="360"/>
              </a:spcBef>
              <a:spcAft>
                <a:spcPts val="0"/>
              </a:spcAft>
              <a:buClr>
                <a:schemeClr val="hlink"/>
              </a:buClr>
              <a:buSzPct val="100000"/>
              <a:buFont typeface="Arial"/>
              <a:buChar char="•"/>
              <a:defRPr b="0" i="0" sz="1800" u="none" cap="none" strike="noStrike">
                <a:solidFill>
                  <a:schemeClr val="lt1"/>
                </a:solidFill>
                <a:latin typeface="Arial"/>
                <a:ea typeface="Arial"/>
                <a:cs typeface="Arial"/>
                <a:sym typeface="Arial"/>
              </a:defRPr>
            </a:lvl7pPr>
            <a:lvl8pPr indent="-114300" lvl="7" marL="3429000" marR="0" rtl="0" algn="l">
              <a:spcBef>
                <a:spcPts val="360"/>
              </a:spcBef>
              <a:spcAft>
                <a:spcPts val="0"/>
              </a:spcAft>
              <a:buClr>
                <a:schemeClr val="hlink"/>
              </a:buClr>
              <a:buSzPct val="100000"/>
              <a:buFont typeface="Arial"/>
              <a:buChar char="•"/>
              <a:defRPr b="0" i="0" sz="1800" u="none" cap="none" strike="noStrike">
                <a:solidFill>
                  <a:schemeClr val="lt1"/>
                </a:solidFill>
                <a:latin typeface="Arial"/>
                <a:ea typeface="Arial"/>
                <a:cs typeface="Arial"/>
                <a:sym typeface="Arial"/>
              </a:defRPr>
            </a:lvl8pPr>
            <a:lvl9pPr indent="-114300" lvl="8" marL="3886200" marR="0" rtl="0" algn="l">
              <a:spcBef>
                <a:spcPts val="360"/>
              </a:spcBef>
              <a:spcAft>
                <a:spcPts val="0"/>
              </a:spcAft>
              <a:buClr>
                <a:schemeClr val="hlink"/>
              </a:buClr>
              <a:buSzPct val="100000"/>
              <a:buFont typeface="Arial"/>
              <a:buChar char="•"/>
              <a:defRPr b="0" i="0" sz="1800" u="none" cap="none" strike="noStrike">
                <a:solidFill>
                  <a:schemeClr val="lt1"/>
                </a:solidFill>
                <a:latin typeface="Arial"/>
                <a:ea typeface="Arial"/>
                <a:cs typeface="Arial"/>
                <a:sym typeface="Arial"/>
              </a:defRPr>
            </a:lvl9pPr>
          </a:lstStyle>
          <a:p/>
        </p:txBody>
      </p:sp>
      <p:sp>
        <p:nvSpPr>
          <p:cNvPr id="205" name="Shape 205"/>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200660" lvl="0" marL="342900" marR="0" rtl="0" algn="l">
              <a:spcBef>
                <a:spcPts val="560"/>
              </a:spcBef>
              <a:spcAft>
                <a:spcPts val="0"/>
              </a:spcAft>
              <a:buClr>
                <a:schemeClr val="hlink"/>
              </a:buClr>
              <a:buSzPct val="80000"/>
              <a:buFont typeface="Noto Sans Symbols"/>
              <a:buChar char="➢"/>
              <a:defRPr b="0" i="0" sz="2800" u="none" cap="none" strike="noStrike">
                <a:solidFill>
                  <a:schemeClr val="lt1"/>
                </a:solidFill>
                <a:latin typeface="Arial"/>
                <a:ea typeface="Arial"/>
                <a:cs typeface="Arial"/>
                <a:sym typeface="Arial"/>
              </a:defRPr>
            </a:lvl1pPr>
            <a:lvl2pPr indent="-209550" lvl="1" marL="742950" marR="0" rtl="0" algn="l">
              <a:spcBef>
                <a:spcPts val="480"/>
              </a:spcBef>
              <a:spcAft>
                <a:spcPts val="0"/>
              </a:spcAft>
              <a:buClr>
                <a:schemeClr val="lt2"/>
              </a:buClr>
              <a:buSzPct val="50000"/>
              <a:buFont typeface="Noto Sans Symbols"/>
              <a:buChar char="●"/>
              <a:defRPr b="0" i="0" sz="2400" u="none" cap="none" strike="noStrike">
                <a:solidFill>
                  <a:schemeClr val="lt1"/>
                </a:solidFill>
                <a:latin typeface="Arial"/>
                <a:ea typeface="Arial"/>
                <a:cs typeface="Arial"/>
                <a:sym typeface="Arial"/>
              </a:defRPr>
            </a:lvl2pPr>
            <a:lvl3pPr indent="-101600" lvl="2" marL="1143000" marR="0" rtl="0" algn="l">
              <a:spcBef>
                <a:spcPts val="400"/>
              </a:spcBef>
              <a:spcAft>
                <a:spcPts val="0"/>
              </a:spcAft>
              <a:buClr>
                <a:schemeClr val="accent2"/>
              </a:buClr>
              <a:buSzPct val="100000"/>
              <a:buFont typeface="Arial"/>
              <a:buChar char="•"/>
              <a:defRPr b="0" i="0" sz="2000" u="none" cap="none" strike="noStrike">
                <a:solidFill>
                  <a:schemeClr val="lt1"/>
                </a:solidFill>
                <a:latin typeface="Arial"/>
                <a:ea typeface="Arial"/>
                <a:cs typeface="Arial"/>
                <a:sym typeface="Arial"/>
              </a:defRPr>
            </a:lvl3pPr>
            <a:lvl4pPr indent="-171450" lvl="3" marL="1600200" marR="0" rtl="0" algn="l">
              <a:spcBef>
                <a:spcPts val="360"/>
              </a:spcBef>
              <a:spcAft>
                <a:spcPts val="0"/>
              </a:spcAft>
              <a:buClr>
                <a:schemeClr val="folHlink"/>
              </a:buClr>
              <a:buSzPct val="50000"/>
              <a:buFont typeface="Noto Sans Symbols"/>
              <a:buChar char="●"/>
              <a:defRPr b="0" i="0" sz="1800" u="none" cap="none" strike="noStrike">
                <a:solidFill>
                  <a:schemeClr val="lt1"/>
                </a:solidFill>
                <a:latin typeface="Arial"/>
                <a:ea typeface="Arial"/>
                <a:cs typeface="Arial"/>
                <a:sym typeface="Arial"/>
              </a:defRPr>
            </a:lvl4pPr>
            <a:lvl5pPr indent="-114300" lvl="4" marL="2057400" marR="0" rtl="0" algn="l">
              <a:spcBef>
                <a:spcPts val="360"/>
              </a:spcBef>
              <a:spcAft>
                <a:spcPts val="0"/>
              </a:spcAft>
              <a:buClr>
                <a:schemeClr val="hlink"/>
              </a:buClr>
              <a:buSzPct val="100000"/>
              <a:buFont typeface="Arial"/>
              <a:buChar char="•"/>
              <a:defRPr b="0" i="0" sz="1800" u="none" cap="none" strike="noStrike">
                <a:solidFill>
                  <a:schemeClr val="lt1"/>
                </a:solidFill>
                <a:latin typeface="Arial"/>
                <a:ea typeface="Arial"/>
                <a:cs typeface="Arial"/>
                <a:sym typeface="Arial"/>
              </a:defRPr>
            </a:lvl5pPr>
            <a:lvl6pPr indent="-114300" lvl="5" marL="2514600" marR="0" rtl="0" algn="l">
              <a:spcBef>
                <a:spcPts val="360"/>
              </a:spcBef>
              <a:spcAft>
                <a:spcPts val="0"/>
              </a:spcAft>
              <a:buClr>
                <a:schemeClr val="hlink"/>
              </a:buClr>
              <a:buSzPct val="100000"/>
              <a:buFont typeface="Arial"/>
              <a:buChar char="•"/>
              <a:defRPr b="0" i="0" sz="1800" u="none" cap="none" strike="noStrike">
                <a:solidFill>
                  <a:schemeClr val="lt1"/>
                </a:solidFill>
                <a:latin typeface="Arial"/>
                <a:ea typeface="Arial"/>
                <a:cs typeface="Arial"/>
                <a:sym typeface="Arial"/>
              </a:defRPr>
            </a:lvl6pPr>
            <a:lvl7pPr indent="-114300" lvl="6" marL="2971800" marR="0" rtl="0" algn="l">
              <a:spcBef>
                <a:spcPts val="360"/>
              </a:spcBef>
              <a:spcAft>
                <a:spcPts val="0"/>
              </a:spcAft>
              <a:buClr>
                <a:schemeClr val="hlink"/>
              </a:buClr>
              <a:buSzPct val="100000"/>
              <a:buFont typeface="Arial"/>
              <a:buChar char="•"/>
              <a:defRPr b="0" i="0" sz="1800" u="none" cap="none" strike="noStrike">
                <a:solidFill>
                  <a:schemeClr val="lt1"/>
                </a:solidFill>
                <a:latin typeface="Arial"/>
                <a:ea typeface="Arial"/>
                <a:cs typeface="Arial"/>
                <a:sym typeface="Arial"/>
              </a:defRPr>
            </a:lvl7pPr>
            <a:lvl8pPr indent="-114300" lvl="7" marL="3429000" marR="0" rtl="0" algn="l">
              <a:spcBef>
                <a:spcPts val="360"/>
              </a:spcBef>
              <a:spcAft>
                <a:spcPts val="0"/>
              </a:spcAft>
              <a:buClr>
                <a:schemeClr val="hlink"/>
              </a:buClr>
              <a:buSzPct val="100000"/>
              <a:buFont typeface="Arial"/>
              <a:buChar char="•"/>
              <a:defRPr b="0" i="0" sz="1800" u="none" cap="none" strike="noStrike">
                <a:solidFill>
                  <a:schemeClr val="lt1"/>
                </a:solidFill>
                <a:latin typeface="Arial"/>
                <a:ea typeface="Arial"/>
                <a:cs typeface="Arial"/>
                <a:sym typeface="Arial"/>
              </a:defRPr>
            </a:lvl8pPr>
            <a:lvl9pPr indent="-114300" lvl="8" marL="3886200" marR="0" rtl="0" algn="l">
              <a:spcBef>
                <a:spcPts val="360"/>
              </a:spcBef>
              <a:spcAft>
                <a:spcPts val="0"/>
              </a:spcAft>
              <a:buClr>
                <a:schemeClr val="hlink"/>
              </a:buClr>
              <a:buSzPct val="100000"/>
              <a:buFont typeface="Arial"/>
              <a:buChar char="•"/>
              <a:defRPr b="0" i="0" sz="1800" u="none" cap="none" strike="noStrike">
                <a:solidFill>
                  <a:schemeClr val="lt1"/>
                </a:solidFill>
                <a:latin typeface="Arial"/>
                <a:ea typeface="Arial"/>
                <a:cs typeface="Arial"/>
                <a:sym typeface="Arial"/>
              </a:defRPr>
            </a:lvl9pPr>
          </a:lstStyle>
          <a:p/>
        </p:txBody>
      </p:sp>
      <p:sp>
        <p:nvSpPr>
          <p:cNvPr id="206" name="Shape 206"/>
          <p:cNvSpPr txBox="1"/>
          <p:nvPr>
            <p:ph idx="10" type="dt"/>
          </p:nvPr>
        </p:nvSpPr>
        <p:spPr>
          <a:xfrm>
            <a:off x="457200" y="6245225"/>
            <a:ext cx="2133599"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207" name="Shape 207"/>
          <p:cNvSpPr txBox="1"/>
          <p:nvPr>
            <p:ph idx="11" type="ftr"/>
          </p:nvPr>
        </p:nvSpPr>
        <p:spPr>
          <a:xfrm>
            <a:off x="3124200" y="6245225"/>
            <a:ext cx="2895600"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208" name="Shape 208"/>
          <p:cNvSpPr txBox="1"/>
          <p:nvPr>
            <p:ph idx="12" type="sldNum"/>
          </p:nvPr>
        </p:nvSpPr>
        <p:spPr>
          <a:xfrm>
            <a:off x="6553200" y="6245225"/>
            <a:ext cx="2133599" cy="47624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09" name="Shape 209"/>
        <p:cNvGrpSpPr/>
        <p:nvPr/>
      </p:nvGrpSpPr>
      <p:grpSpPr>
        <a:xfrm>
          <a:off x="0" y="0"/>
          <a:ext cx="0" cy="0"/>
          <a:chOff x="0" y="0"/>
          <a:chExt cx="0" cy="0"/>
        </a:xfrm>
      </p:grpSpPr>
      <p:sp>
        <p:nvSpPr>
          <p:cNvPr id="210" name="Shape 210"/>
          <p:cNvSpPr txBox="1"/>
          <p:nvPr>
            <p:ph type="title"/>
          </p:nvPr>
        </p:nvSpPr>
        <p:spPr>
          <a:xfrm>
            <a:off x="722312" y="4406900"/>
            <a:ext cx="7772400" cy="1362075"/>
          </a:xfrm>
          <a:prstGeom prst="rect">
            <a:avLst/>
          </a:prstGeom>
          <a:noFill/>
          <a:ln>
            <a:noFill/>
          </a:ln>
        </p:spPr>
        <p:txBody>
          <a:bodyPr anchorCtr="1" anchor="t" bIns="91425" lIns="91425" rIns="91425" tIns="91425"/>
          <a:lstStyle>
            <a:lvl1pPr indent="0" lvl="0" marL="0" marR="0" rtl="0" algn="l">
              <a:spcBef>
                <a:spcPts val="0"/>
              </a:spcBef>
              <a:spcAft>
                <a:spcPts val="0"/>
              </a:spcAft>
              <a:buNone/>
              <a:defRPr b="1" i="0" sz="40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211" name="Shape 211"/>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spcAft>
                <a:spcPts val="0"/>
              </a:spcAft>
              <a:buClr>
                <a:schemeClr val="hlink"/>
              </a:buClr>
              <a:buFont typeface="Noto Sans Symbols"/>
              <a:buNone/>
              <a:defRPr b="0" i="0" sz="2000" u="none" cap="none" strike="noStrike">
                <a:solidFill>
                  <a:schemeClr val="lt1"/>
                </a:solidFill>
                <a:latin typeface="Arial"/>
                <a:ea typeface="Arial"/>
                <a:cs typeface="Arial"/>
                <a:sym typeface="Arial"/>
              </a:defRPr>
            </a:lvl1pPr>
            <a:lvl2pPr indent="0" lvl="1" marL="457200" marR="0" rtl="0" algn="l">
              <a:spcBef>
                <a:spcPts val="360"/>
              </a:spcBef>
              <a:spcAft>
                <a:spcPts val="0"/>
              </a:spcAft>
              <a:buClr>
                <a:schemeClr val="lt2"/>
              </a:buClr>
              <a:buFont typeface="Noto Sans Symbols"/>
              <a:buNone/>
              <a:defRPr b="0" i="0" sz="1800" u="none" cap="none" strike="noStrike">
                <a:solidFill>
                  <a:schemeClr val="lt1"/>
                </a:solidFill>
                <a:latin typeface="Arial"/>
                <a:ea typeface="Arial"/>
                <a:cs typeface="Arial"/>
                <a:sym typeface="Arial"/>
              </a:defRPr>
            </a:lvl2pPr>
            <a:lvl3pPr indent="0" lvl="2" marL="914400" marR="0" rtl="0" algn="l">
              <a:spcBef>
                <a:spcPts val="320"/>
              </a:spcBef>
              <a:spcAft>
                <a:spcPts val="0"/>
              </a:spcAft>
              <a:buClr>
                <a:schemeClr val="accent2"/>
              </a:buClr>
              <a:buFont typeface="Arial"/>
              <a:buNone/>
              <a:defRPr b="0" i="0" sz="1600" u="none" cap="none" strike="noStrike">
                <a:solidFill>
                  <a:schemeClr val="lt1"/>
                </a:solidFill>
                <a:latin typeface="Arial"/>
                <a:ea typeface="Arial"/>
                <a:cs typeface="Arial"/>
                <a:sym typeface="Arial"/>
              </a:defRPr>
            </a:lvl3pPr>
            <a:lvl4pPr indent="0" lvl="3" marL="1371600" marR="0" rtl="0" algn="l">
              <a:spcBef>
                <a:spcPts val="280"/>
              </a:spcBef>
              <a:spcAft>
                <a:spcPts val="0"/>
              </a:spcAft>
              <a:buClr>
                <a:schemeClr val="folHlink"/>
              </a:buClr>
              <a:buFont typeface="Noto Sans Symbols"/>
              <a:buNone/>
              <a:defRPr b="0" i="0" sz="1400" u="none" cap="none" strike="noStrike">
                <a:solidFill>
                  <a:schemeClr val="lt1"/>
                </a:solidFill>
                <a:latin typeface="Arial"/>
                <a:ea typeface="Arial"/>
                <a:cs typeface="Arial"/>
                <a:sym typeface="Arial"/>
              </a:defRPr>
            </a:lvl4pPr>
            <a:lvl5pPr indent="0" lvl="4" marL="1828800" marR="0" rtl="0" algn="l">
              <a:spcBef>
                <a:spcPts val="280"/>
              </a:spcBef>
              <a:spcAft>
                <a:spcPts val="0"/>
              </a:spcAft>
              <a:buClr>
                <a:schemeClr val="hlink"/>
              </a:buClr>
              <a:buFont typeface="Arial"/>
              <a:buNone/>
              <a:defRPr b="0" i="0" sz="1400" u="none" cap="none" strike="noStrike">
                <a:solidFill>
                  <a:schemeClr val="lt1"/>
                </a:solidFill>
                <a:latin typeface="Arial"/>
                <a:ea typeface="Arial"/>
                <a:cs typeface="Arial"/>
                <a:sym typeface="Arial"/>
              </a:defRPr>
            </a:lvl5pPr>
            <a:lvl6pPr indent="0" lvl="5" marL="2286000" marR="0" rtl="0" algn="l">
              <a:spcBef>
                <a:spcPts val="280"/>
              </a:spcBef>
              <a:spcAft>
                <a:spcPts val="0"/>
              </a:spcAft>
              <a:buClr>
                <a:schemeClr val="hlink"/>
              </a:buClr>
              <a:buFont typeface="Arial"/>
              <a:buNone/>
              <a:defRPr b="0" i="0" sz="1400" u="none" cap="none" strike="noStrike">
                <a:solidFill>
                  <a:schemeClr val="lt1"/>
                </a:solidFill>
                <a:latin typeface="Arial"/>
                <a:ea typeface="Arial"/>
                <a:cs typeface="Arial"/>
                <a:sym typeface="Arial"/>
              </a:defRPr>
            </a:lvl6pPr>
            <a:lvl7pPr indent="0" lvl="6" marL="2743200" marR="0" rtl="0" algn="l">
              <a:spcBef>
                <a:spcPts val="280"/>
              </a:spcBef>
              <a:spcAft>
                <a:spcPts val="0"/>
              </a:spcAft>
              <a:buClr>
                <a:schemeClr val="hlink"/>
              </a:buClr>
              <a:buFont typeface="Arial"/>
              <a:buNone/>
              <a:defRPr b="0" i="0" sz="1400" u="none" cap="none" strike="noStrike">
                <a:solidFill>
                  <a:schemeClr val="lt1"/>
                </a:solidFill>
                <a:latin typeface="Arial"/>
                <a:ea typeface="Arial"/>
                <a:cs typeface="Arial"/>
                <a:sym typeface="Arial"/>
              </a:defRPr>
            </a:lvl7pPr>
            <a:lvl8pPr indent="0" lvl="7" marL="3200400" marR="0" rtl="0" algn="l">
              <a:spcBef>
                <a:spcPts val="280"/>
              </a:spcBef>
              <a:spcAft>
                <a:spcPts val="0"/>
              </a:spcAft>
              <a:buClr>
                <a:schemeClr val="hlink"/>
              </a:buClr>
              <a:buFont typeface="Arial"/>
              <a:buNone/>
              <a:defRPr b="0" i="0" sz="1400" u="none" cap="none" strike="noStrike">
                <a:solidFill>
                  <a:schemeClr val="lt1"/>
                </a:solidFill>
                <a:latin typeface="Arial"/>
                <a:ea typeface="Arial"/>
                <a:cs typeface="Arial"/>
                <a:sym typeface="Arial"/>
              </a:defRPr>
            </a:lvl8pPr>
            <a:lvl9pPr indent="0" lvl="8" marL="3657600" marR="0" rtl="0" algn="l">
              <a:spcBef>
                <a:spcPts val="280"/>
              </a:spcBef>
              <a:spcAft>
                <a:spcPts val="0"/>
              </a:spcAft>
              <a:buClr>
                <a:schemeClr val="hlink"/>
              </a:buClr>
              <a:buFont typeface="Arial"/>
              <a:buNone/>
              <a:defRPr b="0" i="0" sz="1400" u="none" cap="none" strike="noStrike">
                <a:solidFill>
                  <a:schemeClr val="lt1"/>
                </a:solidFill>
                <a:latin typeface="Arial"/>
                <a:ea typeface="Arial"/>
                <a:cs typeface="Arial"/>
                <a:sym typeface="Arial"/>
              </a:defRPr>
            </a:lvl9pPr>
          </a:lstStyle>
          <a:p/>
        </p:txBody>
      </p:sp>
      <p:sp>
        <p:nvSpPr>
          <p:cNvPr id="212" name="Shape 212"/>
          <p:cNvSpPr txBox="1"/>
          <p:nvPr>
            <p:ph idx="10" type="dt"/>
          </p:nvPr>
        </p:nvSpPr>
        <p:spPr>
          <a:xfrm>
            <a:off x="457200" y="6245225"/>
            <a:ext cx="2133599"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213" name="Shape 213"/>
          <p:cNvSpPr txBox="1"/>
          <p:nvPr>
            <p:ph idx="11" type="ftr"/>
          </p:nvPr>
        </p:nvSpPr>
        <p:spPr>
          <a:xfrm>
            <a:off x="3124200" y="6245225"/>
            <a:ext cx="2895600"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214" name="Shape 214"/>
          <p:cNvSpPr txBox="1"/>
          <p:nvPr>
            <p:ph idx="12" type="sldNum"/>
          </p:nvPr>
        </p:nvSpPr>
        <p:spPr>
          <a:xfrm>
            <a:off x="6553200" y="6245225"/>
            <a:ext cx="2133599" cy="47624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52" name="Shape 152"/>
        <p:cNvGrpSpPr/>
        <p:nvPr/>
      </p:nvGrpSpPr>
      <p:grpSpPr>
        <a:xfrm>
          <a:off x="0" y="0"/>
          <a:ext cx="0" cy="0"/>
          <a:chOff x="0" y="0"/>
          <a:chExt cx="0" cy="0"/>
        </a:xfrm>
      </p:grpSpPr>
      <p:sp>
        <p:nvSpPr>
          <p:cNvPr id="153" name="Shape 153"/>
          <p:cNvSpPr txBox="1"/>
          <p:nvPr>
            <p:ph type="title"/>
          </p:nvPr>
        </p:nvSpPr>
        <p:spPr>
          <a:xfrm>
            <a:off x="457200" y="277812"/>
            <a:ext cx="8229600" cy="1139825"/>
          </a:xfrm>
          <a:prstGeom prst="rect">
            <a:avLst/>
          </a:prstGeom>
          <a:noFill/>
          <a:ln>
            <a:noFill/>
          </a:ln>
        </p:spPr>
        <p:txBody>
          <a:bodyPr anchorCtr="1" anchor="ctr" bIns="91425" lIns="91425" rIns="91425" tIns="91425"/>
          <a:lstStyle>
            <a:lvl1pPr indent="0" lvl="0" marL="0" marR="0" rtl="0" algn="ctr">
              <a:spcBef>
                <a:spcPts val="0"/>
              </a:spcBef>
              <a:spcAft>
                <a:spcPts val="0"/>
              </a:spcAft>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154" name="Shape 154"/>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180340" lvl="0" marL="342900" marR="0" rtl="0" algn="l">
              <a:spcBef>
                <a:spcPts val="640"/>
              </a:spcBef>
              <a:spcAft>
                <a:spcPts val="0"/>
              </a:spcAft>
              <a:buClr>
                <a:schemeClr val="hlink"/>
              </a:buClr>
              <a:buSzPct val="80000"/>
              <a:buFont typeface="Noto Sans Symbols"/>
              <a:buChar char="➢"/>
              <a:defRPr b="0" i="0" sz="3200" u="none" cap="none" strike="noStrike">
                <a:solidFill>
                  <a:schemeClr val="lt1"/>
                </a:solidFill>
                <a:latin typeface="Arial"/>
                <a:ea typeface="Arial"/>
                <a:cs typeface="Arial"/>
                <a:sym typeface="Arial"/>
              </a:defRPr>
            </a:lvl1pPr>
            <a:lvl2pPr indent="-196850" lvl="1" marL="742950" marR="0" rtl="0" algn="l">
              <a:spcBef>
                <a:spcPts val="560"/>
              </a:spcBef>
              <a:spcAft>
                <a:spcPts val="0"/>
              </a:spcAft>
              <a:buClr>
                <a:schemeClr val="lt2"/>
              </a:buClr>
              <a:buSzPct val="50000"/>
              <a:buFont typeface="Noto Sans Symbols"/>
              <a:buChar char="●"/>
              <a:defRPr b="0" i="0" sz="2800" u="none" cap="none" strike="noStrike">
                <a:solidFill>
                  <a:schemeClr val="lt1"/>
                </a:solidFill>
                <a:latin typeface="Arial"/>
                <a:ea typeface="Arial"/>
                <a:cs typeface="Arial"/>
                <a:sym typeface="Arial"/>
              </a:defRPr>
            </a:lvl2pPr>
            <a:lvl3pPr indent="-76200" lvl="2" marL="1143000" marR="0" rtl="0" algn="l">
              <a:spcBef>
                <a:spcPts val="480"/>
              </a:spcBef>
              <a:spcAft>
                <a:spcPts val="0"/>
              </a:spcAft>
              <a:buClr>
                <a:schemeClr val="accent2"/>
              </a:buClr>
              <a:buSzPct val="100000"/>
              <a:buFont typeface="Arial"/>
              <a:buChar char="•"/>
              <a:defRPr b="0" i="0" sz="2400" u="none" cap="none" strike="noStrike">
                <a:solidFill>
                  <a:schemeClr val="lt1"/>
                </a:solidFill>
                <a:latin typeface="Arial"/>
                <a:ea typeface="Arial"/>
                <a:cs typeface="Arial"/>
                <a:sym typeface="Arial"/>
              </a:defRPr>
            </a:lvl3pPr>
            <a:lvl4pPr indent="-165100" lvl="3" marL="1600200" marR="0" rtl="0" algn="l">
              <a:spcBef>
                <a:spcPts val="400"/>
              </a:spcBef>
              <a:spcAft>
                <a:spcPts val="0"/>
              </a:spcAft>
              <a:buClr>
                <a:schemeClr val="folHlink"/>
              </a:buClr>
              <a:buSzPct val="50000"/>
              <a:buFont typeface="Noto Sans Symbols"/>
              <a:buChar char="●"/>
              <a:defRPr b="0" i="0" sz="2000" u="none" cap="none" strike="noStrike">
                <a:solidFill>
                  <a:schemeClr val="lt1"/>
                </a:solidFill>
                <a:latin typeface="Arial"/>
                <a:ea typeface="Arial"/>
                <a:cs typeface="Arial"/>
                <a:sym typeface="Arial"/>
              </a:defRPr>
            </a:lvl4pPr>
            <a:lvl5pPr indent="-101600" lvl="4" marL="20574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5pPr>
            <a:lvl6pPr indent="-101600" lvl="5" marL="25146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6pPr>
            <a:lvl7pPr indent="-101600" lvl="6" marL="29718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7pPr>
            <a:lvl8pPr indent="-101600" lvl="7" marL="34290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8pPr>
            <a:lvl9pPr indent="-101600" lvl="8" marL="38862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9pPr>
          </a:lstStyle>
          <a:p/>
        </p:txBody>
      </p:sp>
      <p:sp>
        <p:nvSpPr>
          <p:cNvPr id="155" name="Shape 155"/>
          <p:cNvSpPr txBox="1"/>
          <p:nvPr>
            <p:ph idx="10" type="dt"/>
          </p:nvPr>
        </p:nvSpPr>
        <p:spPr>
          <a:xfrm>
            <a:off x="457200" y="6245225"/>
            <a:ext cx="2133599"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56" name="Shape 156"/>
          <p:cNvSpPr txBox="1"/>
          <p:nvPr>
            <p:ph idx="11" type="ftr"/>
          </p:nvPr>
        </p:nvSpPr>
        <p:spPr>
          <a:xfrm>
            <a:off x="3124200" y="6245225"/>
            <a:ext cx="2895600"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57" name="Shape 157"/>
          <p:cNvSpPr txBox="1"/>
          <p:nvPr>
            <p:ph idx="12" type="sldNum"/>
          </p:nvPr>
        </p:nvSpPr>
        <p:spPr>
          <a:xfrm>
            <a:off x="6553200" y="6245225"/>
            <a:ext cx="2133599" cy="47624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58" name="Shape 158"/>
        <p:cNvGrpSpPr/>
        <p:nvPr/>
      </p:nvGrpSpPr>
      <p:grpSpPr>
        <a:xfrm>
          <a:off x="0" y="0"/>
          <a:ext cx="0" cy="0"/>
          <a:chOff x="0" y="0"/>
          <a:chExt cx="0" cy="0"/>
        </a:xfrm>
      </p:grpSpPr>
      <p:sp>
        <p:nvSpPr>
          <p:cNvPr id="159" name="Shape 159"/>
          <p:cNvSpPr txBox="1"/>
          <p:nvPr>
            <p:ph type="title"/>
          </p:nvPr>
        </p:nvSpPr>
        <p:spPr>
          <a:xfrm rot="5400000">
            <a:off x="4733924" y="2173287"/>
            <a:ext cx="5848350" cy="2057400"/>
          </a:xfrm>
          <a:prstGeom prst="rect">
            <a:avLst/>
          </a:prstGeom>
          <a:noFill/>
          <a:ln>
            <a:noFill/>
          </a:ln>
        </p:spPr>
        <p:txBody>
          <a:bodyPr anchorCtr="1" anchor="ctr" bIns="91425" lIns="91425" rIns="91425" tIns="91425"/>
          <a:lstStyle>
            <a:lvl1pPr indent="0" lvl="0" marL="0" marR="0" rtl="0" algn="ctr">
              <a:spcBef>
                <a:spcPts val="0"/>
              </a:spcBef>
              <a:spcAft>
                <a:spcPts val="0"/>
              </a:spcAft>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160" name="Shape 160"/>
          <p:cNvSpPr txBox="1"/>
          <p:nvPr>
            <p:ph idx="1" type="body"/>
          </p:nvPr>
        </p:nvSpPr>
        <p:spPr>
          <a:xfrm rot="5400000">
            <a:off x="542925" y="192088"/>
            <a:ext cx="5848350" cy="6019799"/>
          </a:xfrm>
          <a:prstGeom prst="rect">
            <a:avLst/>
          </a:prstGeom>
          <a:noFill/>
          <a:ln>
            <a:noFill/>
          </a:ln>
        </p:spPr>
        <p:txBody>
          <a:bodyPr anchorCtr="0" anchor="t" bIns="91425" lIns="91425" rIns="91425" tIns="91425"/>
          <a:lstStyle>
            <a:lvl1pPr indent="-180340" lvl="0" marL="342900" marR="0" rtl="0" algn="l">
              <a:spcBef>
                <a:spcPts val="640"/>
              </a:spcBef>
              <a:spcAft>
                <a:spcPts val="0"/>
              </a:spcAft>
              <a:buClr>
                <a:schemeClr val="hlink"/>
              </a:buClr>
              <a:buSzPct val="80000"/>
              <a:buFont typeface="Noto Sans Symbols"/>
              <a:buChar char="➢"/>
              <a:defRPr b="0" i="0" sz="3200" u="none" cap="none" strike="noStrike">
                <a:solidFill>
                  <a:schemeClr val="lt1"/>
                </a:solidFill>
                <a:latin typeface="Arial"/>
                <a:ea typeface="Arial"/>
                <a:cs typeface="Arial"/>
                <a:sym typeface="Arial"/>
              </a:defRPr>
            </a:lvl1pPr>
            <a:lvl2pPr indent="-196850" lvl="1" marL="742950" marR="0" rtl="0" algn="l">
              <a:spcBef>
                <a:spcPts val="560"/>
              </a:spcBef>
              <a:spcAft>
                <a:spcPts val="0"/>
              </a:spcAft>
              <a:buClr>
                <a:schemeClr val="lt2"/>
              </a:buClr>
              <a:buSzPct val="50000"/>
              <a:buFont typeface="Noto Sans Symbols"/>
              <a:buChar char="●"/>
              <a:defRPr b="0" i="0" sz="2800" u="none" cap="none" strike="noStrike">
                <a:solidFill>
                  <a:schemeClr val="lt1"/>
                </a:solidFill>
                <a:latin typeface="Arial"/>
                <a:ea typeface="Arial"/>
                <a:cs typeface="Arial"/>
                <a:sym typeface="Arial"/>
              </a:defRPr>
            </a:lvl2pPr>
            <a:lvl3pPr indent="-76200" lvl="2" marL="1143000" marR="0" rtl="0" algn="l">
              <a:spcBef>
                <a:spcPts val="480"/>
              </a:spcBef>
              <a:spcAft>
                <a:spcPts val="0"/>
              </a:spcAft>
              <a:buClr>
                <a:schemeClr val="accent2"/>
              </a:buClr>
              <a:buSzPct val="100000"/>
              <a:buFont typeface="Arial"/>
              <a:buChar char="•"/>
              <a:defRPr b="0" i="0" sz="2400" u="none" cap="none" strike="noStrike">
                <a:solidFill>
                  <a:schemeClr val="lt1"/>
                </a:solidFill>
                <a:latin typeface="Arial"/>
                <a:ea typeface="Arial"/>
                <a:cs typeface="Arial"/>
                <a:sym typeface="Arial"/>
              </a:defRPr>
            </a:lvl3pPr>
            <a:lvl4pPr indent="-165100" lvl="3" marL="1600200" marR="0" rtl="0" algn="l">
              <a:spcBef>
                <a:spcPts val="400"/>
              </a:spcBef>
              <a:spcAft>
                <a:spcPts val="0"/>
              </a:spcAft>
              <a:buClr>
                <a:schemeClr val="folHlink"/>
              </a:buClr>
              <a:buSzPct val="50000"/>
              <a:buFont typeface="Noto Sans Symbols"/>
              <a:buChar char="●"/>
              <a:defRPr b="0" i="0" sz="2000" u="none" cap="none" strike="noStrike">
                <a:solidFill>
                  <a:schemeClr val="lt1"/>
                </a:solidFill>
                <a:latin typeface="Arial"/>
                <a:ea typeface="Arial"/>
                <a:cs typeface="Arial"/>
                <a:sym typeface="Arial"/>
              </a:defRPr>
            </a:lvl4pPr>
            <a:lvl5pPr indent="-101600" lvl="4" marL="20574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5pPr>
            <a:lvl6pPr indent="-101600" lvl="5" marL="25146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6pPr>
            <a:lvl7pPr indent="-101600" lvl="6" marL="29718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7pPr>
            <a:lvl8pPr indent="-101600" lvl="7" marL="34290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8pPr>
            <a:lvl9pPr indent="-101600" lvl="8" marL="38862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9pPr>
          </a:lstStyle>
          <a:p/>
        </p:txBody>
      </p:sp>
      <p:sp>
        <p:nvSpPr>
          <p:cNvPr id="161" name="Shape 161"/>
          <p:cNvSpPr txBox="1"/>
          <p:nvPr>
            <p:ph idx="10" type="dt"/>
          </p:nvPr>
        </p:nvSpPr>
        <p:spPr>
          <a:xfrm>
            <a:off x="457200" y="6245225"/>
            <a:ext cx="2133599"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62" name="Shape 162"/>
          <p:cNvSpPr txBox="1"/>
          <p:nvPr>
            <p:ph idx="11" type="ftr"/>
          </p:nvPr>
        </p:nvSpPr>
        <p:spPr>
          <a:xfrm>
            <a:off x="3124200" y="6245225"/>
            <a:ext cx="2895600"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63" name="Shape 163"/>
          <p:cNvSpPr txBox="1"/>
          <p:nvPr>
            <p:ph idx="12" type="sldNum"/>
          </p:nvPr>
        </p:nvSpPr>
        <p:spPr>
          <a:xfrm>
            <a:off x="6553200" y="6245225"/>
            <a:ext cx="2133599" cy="47624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64" name="Shape 164"/>
        <p:cNvGrpSpPr/>
        <p:nvPr/>
      </p:nvGrpSpPr>
      <p:grpSpPr>
        <a:xfrm>
          <a:off x="0" y="0"/>
          <a:ext cx="0" cy="0"/>
          <a:chOff x="0" y="0"/>
          <a:chExt cx="0" cy="0"/>
        </a:xfrm>
      </p:grpSpPr>
      <p:sp>
        <p:nvSpPr>
          <p:cNvPr id="165" name="Shape 165"/>
          <p:cNvSpPr txBox="1"/>
          <p:nvPr>
            <p:ph type="title"/>
          </p:nvPr>
        </p:nvSpPr>
        <p:spPr>
          <a:xfrm>
            <a:off x="457200" y="277812"/>
            <a:ext cx="8229600" cy="1139825"/>
          </a:xfrm>
          <a:prstGeom prst="rect">
            <a:avLst/>
          </a:prstGeom>
          <a:noFill/>
          <a:ln>
            <a:noFill/>
          </a:ln>
        </p:spPr>
        <p:txBody>
          <a:bodyPr anchorCtr="1" anchor="ctr" bIns="91425" lIns="91425" rIns="91425" tIns="91425"/>
          <a:lstStyle>
            <a:lvl1pPr indent="0" lvl="0" marL="0" marR="0" rtl="0" algn="ctr">
              <a:spcBef>
                <a:spcPts val="0"/>
              </a:spcBef>
              <a:spcAft>
                <a:spcPts val="0"/>
              </a:spcAft>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166" name="Shape 166"/>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180340" lvl="0" marL="342900" marR="0" rtl="0" algn="l">
              <a:spcBef>
                <a:spcPts val="640"/>
              </a:spcBef>
              <a:spcAft>
                <a:spcPts val="0"/>
              </a:spcAft>
              <a:buClr>
                <a:schemeClr val="hlink"/>
              </a:buClr>
              <a:buSzPct val="80000"/>
              <a:buFont typeface="Noto Sans Symbols"/>
              <a:buChar char="➢"/>
              <a:defRPr b="0" i="0" sz="3200" u="none" cap="none" strike="noStrike">
                <a:solidFill>
                  <a:schemeClr val="lt1"/>
                </a:solidFill>
                <a:latin typeface="Arial"/>
                <a:ea typeface="Arial"/>
                <a:cs typeface="Arial"/>
                <a:sym typeface="Arial"/>
              </a:defRPr>
            </a:lvl1pPr>
            <a:lvl2pPr indent="-196850" lvl="1" marL="742950" marR="0" rtl="0" algn="l">
              <a:spcBef>
                <a:spcPts val="560"/>
              </a:spcBef>
              <a:spcAft>
                <a:spcPts val="0"/>
              </a:spcAft>
              <a:buClr>
                <a:schemeClr val="lt2"/>
              </a:buClr>
              <a:buSzPct val="50000"/>
              <a:buFont typeface="Noto Sans Symbols"/>
              <a:buChar char="●"/>
              <a:defRPr b="0" i="0" sz="2800" u="none" cap="none" strike="noStrike">
                <a:solidFill>
                  <a:schemeClr val="lt1"/>
                </a:solidFill>
                <a:latin typeface="Arial"/>
                <a:ea typeface="Arial"/>
                <a:cs typeface="Arial"/>
                <a:sym typeface="Arial"/>
              </a:defRPr>
            </a:lvl2pPr>
            <a:lvl3pPr indent="-76200" lvl="2" marL="1143000" marR="0" rtl="0" algn="l">
              <a:spcBef>
                <a:spcPts val="480"/>
              </a:spcBef>
              <a:spcAft>
                <a:spcPts val="0"/>
              </a:spcAft>
              <a:buClr>
                <a:schemeClr val="accent2"/>
              </a:buClr>
              <a:buSzPct val="100000"/>
              <a:buFont typeface="Arial"/>
              <a:buChar char="•"/>
              <a:defRPr b="0" i="0" sz="2400" u="none" cap="none" strike="noStrike">
                <a:solidFill>
                  <a:schemeClr val="lt1"/>
                </a:solidFill>
                <a:latin typeface="Arial"/>
                <a:ea typeface="Arial"/>
                <a:cs typeface="Arial"/>
                <a:sym typeface="Arial"/>
              </a:defRPr>
            </a:lvl3pPr>
            <a:lvl4pPr indent="-165100" lvl="3" marL="1600200" marR="0" rtl="0" algn="l">
              <a:spcBef>
                <a:spcPts val="400"/>
              </a:spcBef>
              <a:spcAft>
                <a:spcPts val="0"/>
              </a:spcAft>
              <a:buClr>
                <a:schemeClr val="folHlink"/>
              </a:buClr>
              <a:buSzPct val="50000"/>
              <a:buFont typeface="Noto Sans Symbols"/>
              <a:buChar char="●"/>
              <a:defRPr b="0" i="0" sz="2000" u="none" cap="none" strike="noStrike">
                <a:solidFill>
                  <a:schemeClr val="lt1"/>
                </a:solidFill>
                <a:latin typeface="Arial"/>
                <a:ea typeface="Arial"/>
                <a:cs typeface="Arial"/>
                <a:sym typeface="Arial"/>
              </a:defRPr>
            </a:lvl4pPr>
            <a:lvl5pPr indent="-101600" lvl="4" marL="20574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5pPr>
            <a:lvl6pPr indent="-101600" lvl="5" marL="25146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6pPr>
            <a:lvl7pPr indent="-101600" lvl="6" marL="29718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7pPr>
            <a:lvl8pPr indent="-101600" lvl="7" marL="34290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8pPr>
            <a:lvl9pPr indent="-101600" lvl="8" marL="38862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9pPr>
          </a:lstStyle>
          <a:p/>
        </p:txBody>
      </p:sp>
      <p:sp>
        <p:nvSpPr>
          <p:cNvPr id="167" name="Shape 167"/>
          <p:cNvSpPr txBox="1"/>
          <p:nvPr>
            <p:ph idx="10" type="dt"/>
          </p:nvPr>
        </p:nvSpPr>
        <p:spPr>
          <a:xfrm>
            <a:off x="457200" y="6245225"/>
            <a:ext cx="2133599"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68" name="Shape 168"/>
          <p:cNvSpPr txBox="1"/>
          <p:nvPr>
            <p:ph idx="11" type="ftr"/>
          </p:nvPr>
        </p:nvSpPr>
        <p:spPr>
          <a:xfrm>
            <a:off x="3124200" y="6245225"/>
            <a:ext cx="2895600"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69" name="Shape 169"/>
          <p:cNvSpPr txBox="1"/>
          <p:nvPr>
            <p:ph idx="12" type="sldNum"/>
          </p:nvPr>
        </p:nvSpPr>
        <p:spPr>
          <a:xfrm>
            <a:off x="6553200" y="6245225"/>
            <a:ext cx="2133599" cy="47624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70" name="Shape 170"/>
        <p:cNvGrpSpPr/>
        <p:nvPr/>
      </p:nvGrpSpPr>
      <p:grpSpPr>
        <a:xfrm>
          <a:off x="0" y="0"/>
          <a:ext cx="0" cy="0"/>
          <a:chOff x="0" y="0"/>
          <a:chExt cx="0" cy="0"/>
        </a:xfrm>
      </p:grpSpPr>
      <p:sp>
        <p:nvSpPr>
          <p:cNvPr id="171" name="Shape 171"/>
          <p:cNvSpPr txBox="1"/>
          <p:nvPr>
            <p:ph type="title"/>
          </p:nvPr>
        </p:nvSpPr>
        <p:spPr>
          <a:xfrm>
            <a:off x="1792288" y="4800600"/>
            <a:ext cx="5486399" cy="566737"/>
          </a:xfrm>
          <a:prstGeom prst="rect">
            <a:avLst/>
          </a:prstGeom>
          <a:noFill/>
          <a:ln>
            <a:noFill/>
          </a:ln>
        </p:spPr>
        <p:txBody>
          <a:bodyPr anchorCtr="1" anchor="b" bIns="91425" lIns="91425" rIns="91425" tIns="91425"/>
          <a:lstStyle>
            <a:lvl1pPr indent="0" lvl="0" marL="0" marR="0" rtl="0" algn="l">
              <a:spcBef>
                <a:spcPts val="0"/>
              </a:spcBef>
              <a:spcAft>
                <a:spcPts val="0"/>
              </a:spcAft>
              <a:buNone/>
              <a:defRPr b="1" i="0" sz="20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172" name="Shape 172"/>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hlink"/>
              </a:buClr>
              <a:buFont typeface="Noto Sans Symbols"/>
              <a:buNone/>
              <a:defRPr b="0" i="0" sz="3200" u="none" cap="none" strike="noStrike">
                <a:solidFill>
                  <a:schemeClr val="lt1"/>
                </a:solidFill>
                <a:latin typeface="Arial"/>
                <a:ea typeface="Arial"/>
                <a:cs typeface="Arial"/>
                <a:sym typeface="Arial"/>
              </a:defRPr>
            </a:lvl1pPr>
            <a:lvl2pPr indent="0" lvl="1" marL="457200" marR="0" rtl="0" algn="l">
              <a:spcBef>
                <a:spcPts val="560"/>
              </a:spcBef>
              <a:spcAft>
                <a:spcPts val="0"/>
              </a:spcAft>
              <a:buClr>
                <a:schemeClr val="lt2"/>
              </a:buClr>
              <a:buFont typeface="Noto Sans Symbols"/>
              <a:buNone/>
              <a:defRPr b="0" i="0" sz="2800" u="none" cap="none" strike="noStrike">
                <a:solidFill>
                  <a:schemeClr val="lt1"/>
                </a:solidFill>
                <a:latin typeface="Arial"/>
                <a:ea typeface="Arial"/>
                <a:cs typeface="Arial"/>
                <a:sym typeface="Arial"/>
              </a:defRPr>
            </a:lvl2pPr>
            <a:lvl3pPr indent="0" lvl="2" marL="914400" marR="0" rtl="0" algn="l">
              <a:spcBef>
                <a:spcPts val="480"/>
              </a:spcBef>
              <a:spcAft>
                <a:spcPts val="0"/>
              </a:spcAft>
              <a:buClr>
                <a:schemeClr val="accent2"/>
              </a:buClr>
              <a:buFont typeface="Arial"/>
              <a:buNone/>
              <a:defRPr b="0" i="0" sz="2400" u="none" cap="none" strike="noStrike">
                <a:solidFill>
                  <a:schemeClr val="lt1"/>
                </a:solidFill>
                <a:latin typeface="Arial"/>
                <a:ea typeface="Arial"/>
                <a:cs typeface="Arial"/>
                <a:sym typeface="Arial"/>
              </a:defRPr>
            </a:lvl3pPr>
            <a:lvl4pPr indent="0" lvl="3" marL="1371600" marR="0" rtl="0" algn="l">
              <a:spcBef>
                <a:spcPts val="400"/>
              </a:spcBef>
              <a:spcAft>
                <a:spcPts val="0"/>
              </a:spcAft>
              <a:buClr>
                <a:schemeClr val="folHlink"/>
              </a:buClr>
              <a:buFont typeface="Noto Sans Symbols"/>
              <a:buNone/>
              <a:defRPr b="0" i="0" sz="2000" u="none" cap="none" strike="noStrike">
                <a:solidFill>
                  <a:schemeClr val="lt1"/>
                </a:solidFill>
                <a:latin typeface="Arial"/>
                <a:ea typeface="Arial"/>
                <a:cs typeface="Arial"/>
                <a:sym typeface="Arial"/>
              </a:defRPr>
            </a:lvl4pPr>
            <a:lvl5pPr indent="0" lvl="4" marL="1828800" marR="0" rtl="0" algn="l">
              <a:spcBef>
                <a:spcPts val="400"/>
              </a:spcBef>
              <a:spcAft>
                <a:spcPts val="0"/>
              </a:spcAft>
              <a:buClr>
                <a:schemeClr val="hlink"/>
              </a:buClr>
              <a:buFont typeface="Arial"/>
              <a:buNone/>
              <a:defRPr b="0" i="0" sz="2000" u="none" cap="none" strike="noStrike">
                <a:solidFill>
                  <a:schemeClr val="lt1"/>
                </a:solidFill>
                <a:latin typeface="Arial"/>
                <a:ea typeface="Arial"/>
                <a:cs typeface="Arial"/>
                <a:sym typeface="Arial"/>
              </a:defRPr>
            </a:lvl5pPr>
            <a:lvl6pPr indent="0" lvl="5" marL="2286000" marR="0" rtl="0" algn="l">
              <a:spcBef>
                <a:spcPts val="400"/>
              </a:spcBef>
              <a:spcAft>
                <a:spcPts val="0"/>
              </a:spcAft>
              <a:buClr>
                <a:schemeClr val="hlink"/>
              </a:buClr>
              <a:buFont typeface="Arial"/>
              <a:buNone/>
              <a:defRPr b="0" i="0" sz="2000" u="none" cap="none" strike="noStrike">
                <a:solidFill>
                  <a:schemeClr val="lt1"/>
                </a:solidFill>
                <a:latin typeface="Arial"/>
                <a:ea typeface="Arial"/>
                <a:cs typeface="Arial"/>
                <a:sym typeface="Arial"/>
              </a:defRPr>
            </a:lvl6pPr>
            <a:lvl7pPr indent="0" lvl="6" marL="2743200" marR="0" rtl="0" algn="l">
              <a:spcBef>
                <a:spcPts val="400"/>
              </a:spcBef>
              <a:spcAft>
                <a:spcPts val="0"/>
              </a:spcAft>
              <a:buClr>
                <a:schemeClr val="hlink"/>
              </a:buClr>
              <a:buFont typeface="Arial"/>
              <a:buNone/>
              <a:defRPr b="0" i="0" sz="2000" u="none" cap="none" strike="noStrike">
                <a:solidFill>
                  <a:schemeClr val="lt1"/>
                </a:solidFill>
                <a:latin typeface="Arial"/>
                <a:ea typeface="Arial"/>
                <a:cs typeface="Arial"/>
                <a:sym typeface="Arial"/>
              </a:defRPr>
            </a:lvl7pPr>
            <a:lvl8pPr indent="0" lvl="7" marL="3200400" marR="0" rtl="0" algn="l">
              <a:spcBef>
                <a:spcPts val="400"/>
              </a:spcBef>
              <a:spcAft>
                <a:spcPts val="0"/>
              </a:spcAft>
              <a:buClr>
                <a:schemeClr val="hlink"/>
              </a:buClr>
              <a:buFont typeface="Arial"/>
              <a:buNone/>
              <a:defRPr b="0" i="0" sz="2000" u="none" cap="none" strike="noStrike">
                <a:solidFill>
                  <a:schemeClr val="lt1"/>
                </a:solidFill>
                <a:latin typeface="Arial"/>
                <a:ea typeface="Arial"/>
                <a:cs typeface="Arial"/>
                <a:sym typeface="Arial"/>
              </a:defRPr>
            </a:lvl8pPr>
            <a:lvl9pPr indent="0" lvl="8" marL="3657600" marR="0" rtl="0" algn="l">
              <a:spcBef>
                <a:spcPts val="400"/>
              </a:spcBef>
              <a:spcAft>
                <a:spcPts val="0"/>
              </a:spcAft>
              <a:buClr>
                <a:schemeClr val="hlink"/>
              </a:buClr>
              <a:buFont typeface="Arial"/>
              <a:buNone/>
              <a:defRPr b="0" i="0" sz="2000" u="none" cap="none" strike="noStrike">
                <a:solidFill>
                  <a:schemeClr val="lt1"/>
                </a:solidFill>
                <a:latin typeface="Arial"/>
                <a:ea typeface="Arial"/>
                <a:cs typeface="Arial"/>
                <a:sym typeface="Arial"/>
              </a:defRPr>
            </a:lvl9pPr>
          </a:lstStyle>
          <a:p/>
        </p:txBody>
      </p:sp>
      <p:sp>
        <p:nvSpPr>
          <p:cNvPr id="173" name="Shape 173"/>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hlink"/>
              </a:buClr>
              <a:buFont typeface="Noto Sans Symbols"/>
              <a:buNone/>
              <a:defRPr b="0" i="0" sz="1400" u="none" cap="none" strike="noStrike">
                <a:solidFill>
                  <a:schemeClr val="lt1"/>
                </a:solidFill>
                <a:latin typeface="Arial"/>
                <a:ea typeface="Arial"/>
                <a:cs typeface="Arial"/>
                <a:sym typeface="Arial"/>
              </a:defRPr>
            </a:lvl1pPr>
            <a:lvl2pPr indent="0" lvl="1" marL="457200" marR="0" rtl="0" algn="l">
              <a:spcBef>
                <a:spcPts val="240"/>
              </a:spcBef>
              <a:spcAft>
                <a:spcPts val="0"/>
              </a:spcAft>
              <a:buClr>
                <a:schemeClr val="lt2"/>
              </a:buClr>
              <a:buFont typeface="Noto Sans Symbols"/>
              <a:buNone/>
              <a:defRPr b="0" i="0" sz="1200" u="none" cap="none" strike="noStrike">
                <a:solidFill>
                  <a:schemeClr val="lt1"/>
                </a:solidFill>
                <a:latin typeface="Arial"/>
                <a:ea typeface="Arial"/>
                <a:cs typeface="Arial"/>
                <a:sym typeface="Arial"/>
              </a:defRPr>
            </a:lvl2pPr>
            <a:lvl3pPr indent="0" lvl="2" marL="914400" marR="0" rtl="0" algn="l">
              <a:spcBef>
                <a:spcPts val="200"/>
              </a:spcBef>
              <a:spcAft>
                <a:spcPts val="0"/>
              </a:spcAft>
              <a:buClr>
                <a:schemeClr val="accent2"/>
              </a:buClr>
              <a:buFont typeface="Arial"/>
              <a:buNone/>
              <a:defRPr b="0" i="0" sz="1000" u="none" cap="none" strike="noStrike">
                <a:solidFill>
                  <a:schemeClr val="lt1"/>
                </a:solidFill>
                <a:latin typeface="Arial"/>
                <a:ea typeface="Arial"/>
                <a:cs typeface="Arial"/>
                <a:sym typeface="Arial"/>
              </a:defRPr>
            </a:lvl3pPr>
            <a:lvl4pPr indent="0" lvl="3" marL="1371600" marR="0" rtl="0" algn="l">
              <a:spcBef>
                <a:spcPts val="180"/>
              </a:spcBef>
              <a:spcAft>
                <a:spcPts val="0"/>
              </a:spcAft>
              <a:buClr>
                <a:schemeClr val="folHlink"/>
              </a:buClr>
              <a:buFont typeface="Noto Sans Symbols"/>
              <a:buNone/>
              <a:defRPr b="0" i="0" sz="900" u="none" cap="none" strike="noStrike">
                <a:solidFill>
                  <a:schemeClr val="lt1"/>
                </a:solidFill>
                <a:latin typeface="Arial"/>
                <a:ea typeface="Arial"/>
                <a:cs typeface="Arial"/>
                <a:sym typeface="Arial"/>
              </a:defRPr>
            </a:lvl4pPr>
            <a:lvl5pPr indent="0" lvl="4" marL="1828800" marR="0" rtl="0" algn="l">
              <a:spcBef>
                <a:spcPts val="180"/>
              </a:spcBef>
              <a:spcAft>
                <a:spcPts val="0"/>
              </a:spcAft>
              <a:buClr>
                <a:schemeClr val="hlink"/>
              </a:buClr>
              <a:buFont typeface="Arial"/>
              <a:buNone/>
              <a:defRPr b="0" i="0" sz="900" u="none" cap="none" strike="noStrike">
                <a:solidFill>
                  <a:schemeClr val="lt1"/>
                </a:solidFill>
                <a:latin typeface="Arial"/>
                <a:ea typeface="Arial"/>
                <a:cs typeface="Arial"/>
                <a:sym typeface="Arial"/>
              </a:defRPr>
            </a:lvl5pPr>
            <a:lvl6pPr indent="0" lvl="5" marL="2286000" marR="0" rtl="0" algn="l">
              <a:spcBef>
                <a:spcPts val="180"/>
              </a:spcBef>
              <a:spcAft>
                <a:spcPts val="0"/>
              </a:spcAft>
              <a:buClr>
                <a:schemeClr val="hlink"/>
              </a:buClr>
              <a:buFont typeface="Arial"/>
              <a:buNone/>
              <a:defRPr b="0" i="0" sz="900" u="none" cap="none" strike="noStrike">
                <a:solidFill>
                  <a:schemeClr val="lt1"/>
                </a:solidFill>
                <a:latin typeface="Arial"/>
                <a:ea typeface="Arial"/>
                <a:cs typeface="Arial"/>
                <a:sym typeface="Arial"/>
              </a:defRPr>
            </a:lvl6pPr>
            <a:lvl7pPr indent="0" lvl="6" marL="2743200" marR="0" rtl="0" algn="l">
              <a:spcBef>
                <a:spcPts val="180"/>
              </a:spcBef>
              <a:spcAft>
                <a:spcPts val="0"/>
              </a:spcAft>
              <a:buClr>
                <a:schemeClr val="hlink"/>
              </a:buClr>
              <a:buFont typeface="Arial"/>
              <a:buNone/>
              <a:defRPr b="0" i="0" sz="900" u="none" cap="none" strike="noStrike">
                <a:solidFill>
                  <a:schemeClr val="lt1"/>
                </a:solidFill>
                <a:latin typeface="Arial"/>
                <a:ea typeface="Arial"/>
                <a:cs typeface="Arial"/>
                <a:sym typeface="Arial"/>
              </a:defRPr>
            </a:lvl7pPr>
            <a:lvl8pPr indent="0" lvl="7" marL="3200400" marR="0" rtl="0" algn="l">
              <a:spcBef>
                <a:spcPts val="180"/>
              </a:spcBef>
              <a:spcAft>
                <a:spcPts val="0"/>
              </a:spcAft>
              <a:buClr>
                <a:schemeClr val="hlink"/>
              </a:buClr>
              <a:buFont typeface="Arial"/>
              <a:buNone/>
              <a:defRPr b="0" i="0" sz="900" u="none" cap="none" strike="noStrike">
                <a:solidFill>
                  <a:schemeClr val="lt1"/>
                </a:solidFill>
                <a:latin typeface="Arial"/>
                <a:ea typeface="Arial"/>
                <a:cs typeface="Arial"/>
                <a:sym typeface="Arial"/>
              </a:defRPr>
            </a:lvl8pPr>
            <a:lvl9pPr indent="0" lvl="8" marL="3657600" marR="0" rtl="0" algn="l">
              <a:spcBef>
                <a:spcPts val="180"/>
              </a:spcBef>
              <a:spcAft>
                <a:spcPts val="0"/>
              </a:spcAft>
              <a:buClr>
                <a:schemeClr val="hlink"/>
              </a:buClr>
              <a:buFont typeface="Arial"/>
              <a:buNone/>
              <a:defRPr b="0" i="0" sz="900" u="none" cap="none" strike="noStrike">
                <a:solidFill>
                  <a:schemeClr val="lt1"/>
                </a:solidFill>
                <a:latin typeface="Arial"/>
                <a:ea typeface="Arial"/>
                <a:cs typeface="Arial"/>
                <a:sym typeface="Arial"/>
              </a:defRPr>
            </a:lvl9pPr>
          </a:lstStyle>
          <a:p/>
        </p:txBody>
      </p:sp>
      <p:sp>
        <p:nvSpPr>
          <p:cNvPr id="174" name="Shape 174"/>
          <p:cNvSpPr txBox="1"/>
          <p:nvPr>
            <p:ph idx="10" type="dt"/>
          </p:nvPr>
        </p:nvSpPr>
        <p:spPr>
          <a:xfrm>
            <a:off x="457200" y="6245225"/>
            <a:ext cx="2133599"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75" name="Shape 175"/>
          <p:cNvSpPr txBox="1"/>
          <p:nvPr>
            <p:ph idx="11" type="ftr"/>
          </p:nvPr>
        </p:nvSpPr>
        <p:spPr>
          <a:xfrm>
            <a:off x="3124200" y="6245225"/>
            <a:ext cx="2895600"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76" name="Shape 176"/>
          <p:cNvSpPr txBox="1"/>
          <p:nvPr>
            <p:ph idx="12" type="sldNum"/>
          </p:nvPr>
        </p:nvSpPr>
        <p:spPr>
          <a:xfrm>
            <a:off x="6553200" y="6245225"/>
            <a:ext cx="2133599" cy="47624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77" name="Shape 177"/>
        <p:cNvGrpSpPr/>
        <p:nvPr/>
      </p:nvGrpSpPr>
      <p:grpSpPr>
        <a:xfrm>
          <a:off x="0" y="0"/>
          <a:ext cx="0" cy="0"/>
          <a:chOff x="0" y="0"/>
          <a:chExt cx="0" cy="0"/>
        </a:xfrm>
      </p:grpSpPr>
      <p:sp>
        <p:nvSpPr>
          <p:cNvPr id="178" name="Shape 178"/>
          <p:cNvSpPr txBox="1"/>
          <p:nvPr>
            <p:ph type="title"/>
          </p:nvPr>
        </p:nvSpPr>
        <p:spPr>
          <a:xfrm>
            <a:off x="457200" y="273050"/>
            <a:ext cx="3008313" cy="1162049"/>
          </a:xfrm>
          <a:prstGeom prst="rect">
            <a:avLst/>
          </a:prstGeom>
          <a:noFill/>
          <a:ln>
            <a:noFill/>
          </a:ln>
        </p:spPr>
        <p:txBody>
          <a:bodyPr anchorCtr="1" anchor="b" bIns="91425" lIns="91425" rIns="91425" tIns="91425"/>
          <a:lstStyle>
            <a:lvl1pPr indent="0" lvl="0" marL="0" marR="0" rtl="0" algn="l">
              <a:spcBef>
                <a:spcPts val="0"/>
              </a:spcBef>
              <a:spcAft>
                <a:spcPts val="0"/>
              </a:spcAft>
              <a:buNone/>
              <a:defRPr b="1" i="0" sz="20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179" name="Shape 179"/>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80340" lvl="0" marL="342900" marR="0" rtl="0" algn="l">
              <a:spcBef>
                <a:spcPts val="640"/>
              </a:spcBef>
              <a:spcAft>
                <a:spcPts val="0"/>
              </a:spcAft>
              <a:buClr>
                <a:schemeClr val="hlink"/>
              </a:buClr>
              <a:buSzPct val="80000"/>
              <a:buFont typeface="Noto Sans Symbols"/>
              <a:buChar char="➢"/>
              <a:defRPr b="0" i="0" sz="3200" u="none" cap="none" strike="noStrike">
                <a:solidFill>
                  <a:schemeClr val="lt1"/>
                </a:solidFill>
                <a:latin typeface="Arial"/>
                <a:ea typeface="Arial"/>
                <a:cs typeface="Arial"/>
                <a:sym typeface="Arial"/>
              </a:defRPr>
            </a:lvl1pPr>
            <a:lvl2pPr indent="-196850" lvl="1" marL="742950" marR="0" rtl="0" algn="l">
              <a:spcBef>
                <a:spcPts val="560"/>
              </a:spcBef>
              <a:spcAft>
                <a:spcPts val="0"/>
              </a:spcAft>
              <a:buClr>
                <a:schemeClr val="lt2"/>
              </a:buClr>
              <a:buSzPct val="50000"/>
              <a:buFont typeface="Noto Sans Symbols"/>
              <a:buChar char="●"/>
              <a:defRPr b="0" i="0" sz="2800" u="none" cap="none" strike="noStrike">
                <a:solidFill>
                  <a:schemeClr val="lt1"/>
                </a:solidFill>
                <a:latin typeface="Arial"/>
                <a:ea typeface="Arial"/>
                <a:cs typeface="Arial"/>
                <a:sym typeface="Arial"/>
              </a:defRPr>
            </a:lvl2pPr>
            <a:lvl3pPr indent="-76200" lvl="2" marL="1143000" marR="0" rtl="0" algn="l">
              <a:spcBef>
                <a:spcPts val="480"/>
              </a:spcBef>
              <a:spcAft>
                <a:spcPts val="0"/>
              </a:spcAft>
              <a:buClr>
                <a:schemeClr val="accent2"/>
              </a:buClr>
              <a:buSzPct val="100000"/>
              <a:buFont typeface="Arial"/>
              <a:buChar char="•"/>
              <a:defRPr b="0" i="0" sz="2400" u="none" cap="none" strike="noStrike">
                <a:solidFill>
                  <a:schemeClr val="lt1"/>
                </a:solidFill>
                <a:latin typeface="Arial"/>
                <a:ea typeface="Arial"/>
                <a:cs typeface="Arial"/>
                <a:sym typeface="Arial"/>
              </a:defRPr>
            </a:lvl3pPr>
            <a:lvl4pPr indent="-165100" lvl="3" marL="1600200" marR="0" rtl="0" algn="l">
              <a:spcBef>
                <a:spcPts val="400"/>
              </a:spcBef>
              <a:spcAft>
                <a:spcPts val="0"/>
              </a:spcAft>
              <a:buClr>
                <a:schemeClr val="folHlink"/>
              </a:buClr>
              <a:buSzPct val="50000"/>
              <a:buFont typeface="Noto Sans Symbols"/>
              <a:buChar char="●"/>
              <a:defRPr b="0" i="0" sz="2000" u="none" cap="none" strike="noStrike">
                <a:solidFill>
                  <a:schemeClr val="lt1"/>
                </a:solidFill>
                <a:latin typeface="Arial"/>
                <a:ea typeface="Arial"/>
                <a:cs typeface="Arial"/>
                <a:sym typeface="Arial"/>
              </a:defRPr>
            </a:lvl4pPr>
            <a:lvl5pPr indent="-101600" lvl="4" marL="20574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5pPr>
            <a:lvl6pPr indent="-101600" lvl="5" marL="25146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6pPr>
            <a:lvl7pPr indent="-101600" lvl="6" marL="29718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7pPr>
            <a:lvl8pPr indent="-101600" lvl="7" marL="34290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8pPr>
            <a:lvl9pPr indent="-101600" lvl="8" marL="38862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9pPr>
          </a:lstStyle>
          <a:p/>
        </p:txBody>
      </p:sp>
      <p:sp>
        <p:nvSpPr>
          <p:cNvPr id="180" name="Shape 180"/>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hlink"/>
              </a:buClr>
              <a:buFont typeface="Noto Sans Symbols"/>
              <a:buNone/>
              <a:defRPr b="0" i="0" sz="1400" u="none" cap="none" strike="noStrike">
                <a:solidFill>
                  <a:schemeClr val="lt1"/>
                </a:solidFill>
                <a:latin typeface="Arial"/>
                <a:ea typeface="Arial"/>
                <a:cs typeface="Arial"/>
                <a:sym typeface="Arial"/>
              </a:defRPr>
            </a:lvl1pPr>
            <a:lvl2pPr indent="0" lvl="1" marL="457200" marR="0" rtl="0" algn="l">
              <a:spcBef>
                <a:spcPts val="240"/>
              </a:spcBef>
              <a:spcAft>
                <a:spcPts val="0"/>
              </a:spcAft>
              <a:buClr>
                <a:schemeClr val="lt2"/>
              </a:buClr>
              <a:buFont typeface="Noto Sans Symbols"/>
              <a:buNone/>
              <a:defRPr b="0" i="0" sz="1200" u="none" cap="none" strike="noStrike">
                <a:solidFill>
                  <a:schemeClr val="lt1"/>
                </a:solidFill>
                <a:latin typeface="Arial"/>
                <a:ea typeface="Arial"/>
                <a:cs typeface="Arial"/>
                <a:sym typeface="Arial"/>
              </a:defRPr>
            </a:lvl2pPr>
            <a:lvl3pPr indent="0" lvl="2" marL="914400" marR="0" rtl="0" algn="l">
              <a:spcBef>
                <a:spcPts val="200"/>
              </a:spcBef>
              <a:spcAft>
                <a:spcPts val="0"/>
              </a:spcAft>
              <a:buClr>
                <a:schemeClr val="accent2"/>
              </a:buClr>
              <a:buFont typeface="Arial"/>
              <a:buNone/>
              <a:defRPr b="0" i="0" sz="1000" u="none" cap="none" strike="noStrike">
                <a:solidFill>
                  <a:schemeClr val="lt1"/>
                </a:solidFill>
                <a:latin typeface="Arial"/>
                <a:ea typeface="Arial"/>
                <a:cs typeface="Arial"/>
                <a:sym typeface="Arial"/>
              </a:defRPr>
            </a:lvl3pPr>
            <a:lvl4pPr indent="0" lvl="3" marL="1371600" marR="0" rtl="0" algn="l">
              <a:spcBef>
                <a:spcPts val="180"/>
              </a:spcBef>
              <a:spcAft>
                <a:spcPts val="0"/>
              </a:spcAft>
              <a:buClr>
                <a:schemeClr val="folHlink"/>
              </a:buClr>
              <a:buFont typeface="Noto Sans Symbols"/>
              <a:buNone/>
              <a:defRPr b="0" i="0" sz="900" u="none" cap="none" strike="noStrike">
                <a:solidFill>
                  <a:schemeClr val="lt1"/>
                </a:solidFill>
                <a:latin typeface="Arial"/>
                <a:ea typeface="Arial"/>
                <a:cs typeface="Arial"/>
                <a:sym typeface="Arial"/>
              </a:defRPr>
            </a:lvl4pPr>
            <a:lvl5pPr indent="0" lvl="4" marL="1828800" marR="0" rtl="0" algn="l">
              <a:spcBef>
                <a:spcPts val="180"/>
              </a:spcBef>
              <a:spcAft>
                <a:spcPts val="0"/>
              </a:spcAft>
              <a:buClr>
                <a:schemeClr val="hlink"/>
              </a:buClr>
              <a:buFont typeface="Arial"/>
              <a:buNone/>
              <a:defRPr b="0" i="0" sz="900" u="none" cap="none" strike="noStrike">
                <a:solidFill>
                  <a:schemeClr val="lt1"/>
                </a:solidFill>
                <a:latin typeface="Arial"/>
                <a:ea typeface="Arial"/>
                <a:cs typeface="Arial"/>
                <a:sym typeface="Arial"/>
              </a:defRPr>
            </a:lvl5pPr>
            <a:lvl6pPr indent="0" lvl="5" marL="2286000" marR="0" rtl="0" algn="l">
              <a:spcBef>
                <a:spcPts val="180"/>
              </a:spcBef>
              <a:spcAft>
                <a:spcPts val="0"/>
              </a:spcAft>
              <a:buClr>
                <a:schemeClr val="hlink"/>
              </a:buClr>
              <a:buFont typeface="Arial"/>
              <a:buNone/>
              <a:defRPr b="0" i="0" sz="900" u="none" cap="none" strike="noStrike">
                <a:solidFill>
                  <a:schemeClr val="lt1"/>
                </a:solidFill>
                <a:latin typeface="Arial"/>
                <a:ea typeface="Arial"/>
                <a:cs typeface="Arial"/>
                <a:sym typeface="Arial"/>
              </a:defRPr>
            </a:lvl6pPr>
            <a:lvl7pPr indent="0" lvl="6" marL="2743200" marR="0" rtl="0" algn="l">
              <a:spcBef>
                <a:spcPts val="180"/>
              </a:spcBef>
              <a:spcAft>
                <a:spcPts val="0"/>
              </a:spcAft>
              <a:buClr>
                <a:schemeClr val="hlink"/>
              </a:buClr>
              <a:buFont typeface="Arial"/>
              <a:buNone/>
              <a:defRPr b="0" i="0" sz="900" u="none" cap="none" strike="noStrike">
                <a:solidFill>
                  <a:schemeClr val="lt1"/>
                </a:solidFill>
                <a:latin typeface="Arial"/>
                <a:ea typeface="Arial"/>
                <a:cs typeface="Arial"/>
                <a:sym typeface="Arial"/>
              </a:defRPr>
            </a:lvl7pPr>
            <a:lvl8pPr indent="0" lvl="7" marL="3200400" marR="0" rtl="0" algn="l">
              <a:spcBef>
                <a:spcPts val="180"/>
              </a:spcBef>
              <a:spcAft>
                <a:spcPts val="0"/>
              </a:spcAft>
              <a:buClr>
                <a:schemeClr val="hlink"/>
              </a:buClr>
              <a:buFont typeface="Arial"/>
              <a:buNone/>
              <a:defRPr b="0" i="0" sz="900" u="none" cap="none" strike="noStrike">
                <a:solidFill>
                  <a:schemeClr val="lt1"/>
                </a:solidFill>
                <a:latin typeface="Arial"/>
                <a:ea typeface="Arial"/>
                <a:cs typeface="Arial"/>
                <a:sym typeface="Arial"/>
              </a:defRPr>
            </a:lvl8pPr>
            <a:lvl9pPr indent="0" lvl="8" marL="3657600" marR="0" rtl="0" algn="l">
              <a:spcBef>
                <a:spcPts val="180"/>
              </a:spcBef>
              <a:spcAft>
                <a:spcPts val="0"/>
              </a:spcAft>
              <a:buClr>
                <a:schemeClr val="hlink"/>
              </a:buClr>
              <a:buFont typeface="Arial"/>
              <a:buNone/>
              <a:defRPr b="0" i="0" sz="900" u="none" cap="none" strike="noStrike">
                <a:solidFill>
                  <a:schemeClr val="lt1"/>
                </a:solidFill>
                <a:latin typeface="Arial"/>
                <a:ea typeface="Arial"/>
                <a:cs typeface="Arial"/>
                <a:sym typeface="Arial"/>
              </a:defRPr>
            </a:lvl9pPr>
          </a:lstStyle>
          <a:p/>
        </p:txBody>
      </p:sp>
      <p:sp>
        <p:nvSpPr>
          <p:cNvPr id="181" name="Shape 181"/>
          <p:cNvSpPr txBox="1"/>
          <p:nvPr>
            <p:ph idx="10" type="dt"/>
          </p:nvPr>
        </p:nvSpPr>
        <p:spPr>
          <a:xfrm>
            <a:off x="457200" y="6245225"/>
            <a:ext cx="2133599"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82" name="Shape 182"/>
          <p:cNvSpPr txBox="1"/>
          <p:nvPr>
            <p:ph idx="11" type="ftr"/>
          </p:nvPr>
        </p:nvSpPr>
        <p:spPr>
          <a:xfrm>
            <a:off x="3124200" y="6245225"/>
            <a:ext cx="2895600"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83" name="Shape 183"/>
          <p:cNvSpPr txBox="1"/>
          <p:nvPr>
            <p:ph idx="12" type="sldNum"/>
          </p:nvPr>
        </p:nvSpPr>
        <p:spPr>
          <a:xfrm>
            <a:off x="6553200" y="6245225"/>
            <a:ext cx="2133599" cy="47624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84" name="Shape 184"/>
        <p:cNvGrpSpPr/>
        <p:nvPr/>
      </p:nvGrpSpPr>
      <p:grpSpPr>
        <a:xfrm>
          <a:off x="0" y="0"/>
          <a:ext cx="0" cy="0"/>
          <a:chOff x="0" y="0"/>
          <a:chExt cx="0" cy="0"/>
        </a:xfrm>
      </p:grpSpPr>
      <p:sp>
        <p:nvSpPr>
          <p:cNvPr id="185" name="Shape 185"/>
          <p:cNvSpPr txBox="1"/>
          <p:nvPr>
            <p:ph idx="10" type="dt"/>
          </p:nvPr>
        </p:nvSpPr>
        <p:spPr>
          <a:xfrm>
            <a:off x="457200" y="6245225"/>
            <a:ext cx="2133599"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86" name="Shape 186"/>
          <p:cNvSpPr txBox="1"/>
          <p:nvPr>
            <p:ph idx="11" type="ftr"/>
          </p:nvPr>
        </p:nvSpPr>
        <p:spPr>
          <a:xfrm>
            <a:off x="3124200" y="6245225"/>
            <a:ext cx="2895600"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87" name="Shape 187"/>
          <p:cNvSpPr txBox="1"/>
          <p:nvPr>
            <p:ph idx="12" type="sldNum"/>
          </p:nvPr>
        </p:nvSpPr>
        <p:spPr>
          <a:xfrm>
            <a:off x="6553200" y="6245225"/>
            <a:ext cx="2133599" cy="47624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88" name="Shape 188"/>
        <p:cNvGrpSpPr/>
        <p:nvPr/>
      </p:nvGrpSpPr>
      <p:grpSpPr>
        <a:xfrm>
          <a:off x="0" y="0"/>
          <a:ext cx="0" cy="0"/>
          <a:chOff x="0" y="0"/>
          <a:chExt cx="0" cy="0"/>
        </a:xfrm>
      </p:grpSpPr>
      <p:sp>
        <p:nvSpPr>
          <p:cNvPr id="189" name="Shape 189"/>
          <p:cNvSpPr txBox="1"/>
          <p:nvPr>
            <p:ph type="title"/>
          </p:nvPr>
        </p:nvSpPr>
        <p:spPr>
          <a:xfrm>
            <a:off x="457200" y="277812"/>
            <a:ext cx="8229600" cy="1139825"/>
          </a:xfrm>
          <a:prstGeom prst="rect">
            <a:avLst/>
          </a:prstGeom>
          <a:noFill/>
          <a:ln>
            <a:noFill/>
          </a:ln>
        </p:spPr>
        <p:txBody>
          <a:bodyPr anchorCtr="1" anchor="ctr" bIns="91425" lIns="91425" rIns="91425" tIns="91425"/>
          <a:lstStyle>
            <a:lvl1pPr indent="0" lvl="0" marL="0" marR="0" rtl="0" algn="ctr">
              <a:spcBef>
                <a:spcPts val="0"/>
              </a:spcBef>
              <a:spcAft>
                <a:spcPts val="0"/>
              </a:spcAft>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190" name="Shape 190"/>
          <p:cNvSpPr txBox="1"/>
          <p:nvPr>
            <p:ph idx="10" type="dt"/>
          </p:nvPr>
        </p:nvSpPr>
        <p:spPr>
          <a:xfrm>
            <a:off x="457200" y="6245225"/>
            <a:ext cx="2133599"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91" name="Shape 191"/>
          <p:cNvSpPr txBox="1"/>
          <p:nvPr>
            <p:ph idx="11" type="ftr"/>
          </p:nvPr>
        </p:nvSpPr>
        <p:spPr>
          <a:xfrm>
            <a:off x="3124200" y="6245225"/>
            <a:ext cx="2895600"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92" name="Shape 192"/>
          <p:cNvSpPr txBox="1"/>
          <p:nvPr>
            <p:ph idx="12" type="sldNum"/>
          </p:nvPr>
        </p:nvSpPr>
        <p:spPr>
          <a:xfrm>
            <a:off x="6553200" y="6245225"/>
            <a:ext cx="2133599" cy="47624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93" name="Shape 193"/>
        <p:cNvGrpSpPr/>
        <p:nvPr/>
      </p:nvGrpSpPr>
      <p:grpSpPr>
        <a:xfrm>
          <a:off x="0" y="0"/>
          <a:ext cx="0" cy="0"/>
          <a:chOff x="0" y="0"/>
          <a:chExt cx="0" cy="0"/>
        </a:xfrm>
      </p:grpSpPr>
      <p:sp>
        <p:nvSpPr>
          <p:cNvPr id="194" name="Shape 194"/>
          <p:cNvSpPr txBox="1"/>
          <p:nvPr>
            <p:ph type="title"/>
          </p:nvPr>
        </p:nvSpPr>
        <p:spPr>
          <a:xfrm>
            <a:off x="457200" y="274637"/>
            <a:ext cx="8229600" cy="1143000"/>
          </a:xfrm>
          <a:prstGeom prst="rect">
            <a:avLst/>
          </a:prstGeom>
          <a:noFill/>
          <a:ln>
            <a:noFill/>
          </a:ln>
        </p:spPr>
        <p:txBody>
          <a:bodyPr anchorCtr="1" anchor="ctr" bIns="91425" lIns="91425" rIns="91425" tIns="91425"/>
          <a:lstStyle>
            <a:lvl1pPr indent="0" lvl="0" marL="0" marR="0" rtl="0" algn="ctr">
              <a:spcBef>
                <a:spcPts val="0"/>
              </a:spcBef>
              <a:spcAft>
                <a:spcPts val="0"/>
              </a:spcAft>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195" name="Shape 195"/>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hlink"/>
              </a:buClr>
              <a:buFont typeface="Noto Sans Symbols"/>
              <a:buNone/>
              <a:defRPr b="1" i="0" sz="2400" u="none" cap="none" strike="noStrike">
                <a:solidFill>
                  <a:schemeClr val="lt1"/>
                </a:solidFill>
                <a:latin typeface="Arial"/>
                <a:ea typeface="Arial"/>
                <a:cs typeface="Arial"/>
                <a:sym typeface="Arial"/>
              </a:defRPr>
            </a:lvl1pPr>
            <a:lvl2pPr indent="0" lvl="1" marL="457200" marR="0" rtl="0" algn="l">
              <a:spcBef>
                <a:spcPts val="400"/>
              </a:spcBef>
              <a:spcAft>
                <a:spcPts val="0"/>
              </a:spcAft>
              <a:buClr>
                <a:schemeClr val="lt2"/>
              </a:buClr>
              <a:buFont typeface="Noto Sans Symbols"/>
              <a:buNone/>
              <a:defRPr b="1" i="0" sz="2000" u="none" cap="none" strike="noStrike">
                <a:solidFill>
                  <a:schemeClr val="lt1"/>
                </a:solidFill>
                <a:latin typeface="Arial"/>
                <a:ea typeface="Arial"/>
                <a:cs typeface="Arial"/>
                <a:sym typeface="Arial"/>
              </a:defRPr>
            </a:lvl2pPr>
            <a:lvl3pPr indent="0" lvl="2" marL="914400" marR="0" rtl="0" algn="l">
              <a:spcBef>
                <a:spcPts val="360"/>
              </a:spcBef>
              <a:spcAft>
                <a:spcPts val="0"/>
              </a:spcAft>
              <a:buClr>
                <a:schemeClr val="accent2"/>
              </a:buClr>
              <a:buFont typeface="Arial"/>
              <a:buNone/>
              <a:defRPr b="1" i="0" sz="1800" u="none" cap="none" strike="noStrike">
                <a:solidFill>
                  <a:schemeClr val="lt1"/>
                </a:solidFill>
                <a:latin typeface="Arial"/>
                <a:ea typeface="Arial"/>
                <a:cs typeface="Arial"/>
                <a:sym typeface="Arial"/>
              </a:defRPr>
            </a:lvl3pPr>
            <a:lvl4pPr indent="0" lvl="3" marL="1371600" marR="0" rtl="0" algn="l">
              <a:spcBef>
                <a:spcPts val="320"/>
              </a:spcBef>
              <a:spcAft>
                <a:spcPts val="0"/>
              </a:spcAft>
              <a:buClr>
                <a:schemeClr val="folHlink"/>
              </a:buClr>
              <a:buFont typeface="Noto Sans Symbols"/>
              <a:buNone/>
              <a:defRPr b="1" i="0" sz="1600" u="none" cap="none" strike="noStrike">
                <a:solidFill>
                  <a:schemeClr val="lt1"/>
                </a:solidFill>
                <a:latin typeface="Arial"/>
                <a:ea typeface="Arial"/>
                <a:cs typeface="Arial"/>
                <a:sym typeface="Arial"/>
              </a:defRPr>
            </a:lvl4pPr>
            <a:lvl5pPr indent="0" lvl="4" marL="1828800" marR="0" rtl="0" algn="l">
              <a:spcBef>
                <a:spcPts val="320"/>
              </a:spcBef>
              <a:spcAft>
                <a:spcPts val="0"/>
              </a:spcAft>
              <a:buClr>
                <a:schemeClr val="hlink"/>
              </a:buClr>
              <a:buFont typeface="Arial"/>
              <a:buNone/>
              <a:defRPr b="1" i="0" sz="1600" u="none" cap="none" strike="noStrike">
                <a:solidFill>
                  <a:schemeClr val="lt1"/>
                </a:solidFill>
                <a:latin typeface="Arial"/>
                <a:ea typeface="Arial"/>
                <a:cs typeface="Arial"/>
                <a:sym typeface="Arial"/>
              </a:defRPr>
            </a:lvl5pPr>
            <a:lvl6pPr indent="0" lvl="5" marL="2286000" marR="0" rtl="0" algn="l">
              <a:spcBef>
                <a:spcPts val="320"/>
              </a:spcBef>
              <a:spcAft>
                <a:spcPts val="0"/>
              </a:spcAft>
              <a:buClr>
                <a:schemeClr val="hlink"/>
              </a:buClr>
              <a:buFont typeface="Arial"/>
              <a:buNone/>
              <a:defRPr b="1" i="0" sz="1600" u="none" cap="none" strike="noStrike">
                <a:solidFill>
                  <a:schemeClr val="lt1"/>
                </a:solidFill>
                <a:latin typeface="Arial"/>
                <a:ea typeface="Arial"/>
                <a:cs typeface="Arial"/>
                <a:sym typeface="Arial"/>
              </a:defRPr>
            </a:lvl6pPr>
            <a:lvl7pPr indent="0" lvl="6" marL="2743200" marR="0" rtl="0" algn="l">
              <a:spcBef>
                <a:spcPts val="320"/>
              </a:spcBef>
              <a:spcAft>
                <a:spcPts val="0"/>
              </a:spcAft>
              <a:buClr>
                <a:schemeClr val="hlink"/>
              </a:buClr>
              <a:buFont typeface="Arial"/>
              <a:buNone/>
              <a:defRPr b="1" i="0" sz="1600" u="none" cap="none" strike="noStrike">
                <a:solidFill>
                  <a:schemeClr val="lt1"/>
                </a:solidFill>
                <a:latin typeface="Arial"/>
                <a:ea typeface="Arial"/>
                <a:cs typeface="Arial"/>
                <a:sym typeface="Arial"/>
              </a:defRPr>
            </a:lvl7pPr>
            <a:lvl8pPr indent="0" lvl="7" marL="3200400" marR="0" rtl="0" algn="l">
              <a:spcBef>
                <a:spcPts val="320"/>
              </a:spcBef>
              <a:spcAft>
                <a:spcPts val="0"/>
              </a:spcAft>
              <a:buClr>
                <a:schemeClr val="hlink"/>
              </a:buClr>
              <a:buFont typeface="Arial"/>
              <a:buNone/>
              <a:defRPr b="1" i="0" sz="1600" u="none" cap="none" strike="noStrike">
                <a:solidFill>
                  <a:schemeClr val="lt1"/>
                </a:solidFill>
                <a:latin typeface="Arial"/>
                <a:ea typeface="Arial"/>
                <a:cs typeface="Arial"/>
                <a:sym typeface="Arial"/>
              </a:defRPr>
            </a:lvl8pPr>
            <a:lvl9pPr indent="0" lvl="8" marL="3657600" marR="0" rtl="0" algn="l">
              <a:spcBef>
                <a:spcPts val="320"/>
              </a:spcBef>
              <a:spcAft>
                <a:spcPts val="0"/>
              </a:spcAft>
              <a:buClr>
                <a:schemeClr val="hlink"/>
              </a:buClr>
              <a:buFont typeface="Arial"/>
              <a:buNone/>
              <a:defRPr b="1" i="0" sz="1600" u="none" cap="none" strike="noStrike">
                <a:solidFill>
                  <a:schemeClr val="lt1"/>
                </a:solidFill>
                <a:latin typeface="Arial"/>
                <a:ea typeface="Arial"/>
                <a:cs typeface="Arial"/>
                <a:sym typeface="Arial"/>
              </a:defRPr>
            </a:lvl9pPr>
          </a:lstStyle>
          <a:p/>
        </p:txBody>
      </p:sp>
      <p:sp>
        <p:nvSpPr>
          <p:cNvPr id="196" name="Shape 196"/>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220980" lvl="0" marL="342900" marR="0" rtl="0" algn="l">
              <a:spcBef>
                <a:spcPts val="480"/>
              </a:spcBef>
              <a:spcAft>
                <a:spcPts val="0"/>
              </a:spcAft>
              <a:buClr>
                <a:schemeClr val="hlink"/>
              </a:buClr>
              <a:buSzPct val="80000"/>
              <a:buFont typeface="Noto Sans Symbols"/>
              <a:buChar char="➢"/>
              <a:defRPr b="0" i="0" sz="2400" u="none" cap="none" strike="noStrike">
                <a:solidFill>
                  <a:schemeClr val="lt1"/>
                </a:solidFill>
                <a:latin typeface="Arial"/>
                <a:ea typeface="Arial"/>
                <a:cs typeface="Arial"/>
                <a:sym typeface="Arial"/>
              </a:defRPr>
            </a:lvl1pPr>
            <a:lvl2pPr indent="-222250" lvl="1" marL="742950" marR="0" rtl="0" algn="l">
              <a:spcBef>
                <a:spcPts val="400"/>
              </a:spcBef>
              <a:spcAft>
                <a:spcPts val="0"/>
              </a:spcAft>
              <a:buClr>
                <a:schemeClr val="lt2"/>
              </a:buClr>
              <a:buSzPct val="50000"/>
              <a:buFont typeface="Noto Sans Symbols"/>
              <a:buChar char="●"/>
              <a:defRPr b="0" i="0" sz="2000" u="none" cap="none" strike="noStrike">
                <a:solidFill>
                  <a:schemeClr val="lt1"/>
                </a:solidFill>
                <a:latin typeface="Arial"/>
                <a:ea typeface="Arial"/>
                <a:cs typeface="Arial"/>
                <a:sym typeface="Arial"/>
              </a:defRPr>
            </a:lvl2pPr>
            <a:lvl3pPr indent="-114300" lvl="2" marL="1143000" marR="0" rtl="0" algn="l">
              <a:spcBef>
                <a:spcPts val="360"/>
              </a:spcBef>
              <a:spcAft>
                <a:spcPts val="0"/>
              </a:spcAft>
              <a:buClr>
                <a:schemeClr val="accent2"/>
              </a:buClr>
              <a:buSzPct val="100000"/>
              <a:buFont typeface="Arial"/>
              <a:buChar char="•"/>
              <a:defRPr b="0" i="0" sz="1800" u="none" cap="none" strike="noStrike">
                <a:solidFill>
                  <a:schemeClr val="lt1"/>
                </a:solidFill>
                <a:latin typeface="Arial"/>
                <a:ea typeface="Arial"/>
                <a:cs typeface="Arial"/>
                <a:sym typeface="Arial"/>
              </a:defRPr>
            </a:lvl3pPr>
            <a:lvl4pPr indent="-177800" lvl="3" marL="1600200" marR="0" rtl="0" algn="l">
              <a:spcBef>
                <a:spcPts val="320"/>
              </a:spcBef>
              <a:spcAft>
                <a:spcPts val="0"/>
              </a:spcAft>
              <a:buClr>
                <a:schemeClr val="folHlink"/>
              </a:buClr>
              <a:buSzPct val="50000"/>
              <a:buFont typeface="Noto Sans Symbols"/>
              <a:buChar char="●"/>
              <a:defRPr b="0" i="0" sz="1600" u="none" cap="none" strike="noStrike">
                <a:solidFill>
                  <a:schemeClr val="lt1"/>
                </a:solidFill>
                <a:latin typeface="Arial"/>
                <a:ea typeface="Arial"/>
                <a:cs typeface="Arial"/>
                <a:sym typeface="Arial"/>
              </a:defRPr>
            </a:lvl4pPr>
            <a:lvl5pPr indent="-127000" lvl="4" marL="2057400" marR="0" rtl="0" algn="l">
              <a:spcBef>
                <a:spcPts val="320"/>
              </a:spcBef>
              <a:spcAft>
                <a:spcPts val="0"/>
              </a:spcAft>
              <a:buClr>
                <a:schemeClr val="hlink"/>
              </a:buClr>
              <a:buSzPct val="100000"/>
              <a:buFont typeface="Arial"/>
              <a:buChar char="•"/>
              <a:defRPr b="0" i="0" sz="1600" u="none" cap="none" strike="noStrike">
                <a:solidFill>
                  <a:schemeClr val="lt1"/>
                </a:solidFill>
                <a:latin typeface="Arial"/>
                <a:ea typeface="Arial"/>
                <a:cs typeface="Arial"/>
                <a:sym typeface="Arial"/>
              </a:defRPr>
            </a:lvl5pPr>
            <a:lvl6pPr indent="-127000" lvl="5" marL="2514600" marR="0" rtl="0" algn="l">
              <a:spcBef>
                <a:spcPts val="320"/>
              </a:spcBef>
              <a:spcAft>
                <a:spcPts val="0"/>
              </a:spcAft>
              <a:buClr>
                <a:schemeClr val="hlink"/>
              </a:buClr>
              <a:buSzPct val="100000"/>
              <a:buFont typeface="Arial"/>
              <a:buChar char="•"/>
              <a:defRPr b="0" i="0" sz="1600" u="none" cap="none" strike="noStrike">
                <a:solidFill>
                  <a:schemeClr val="lt1"/>
                </a:solidFill>
                <a:latin typeface="Arial"/>
                <a:ea typeface="Arial"/>
                <a:cs typeface="Arial"/>
                <a:sym typeface="Arial"/>
              </a:defRPr>
            </a:lvl6pPr>
            <a:lvl7pPr indent="-127000" lvl="6" marL="2971800" marR="0" rtl="0" algn="l">
              <a:spcBef>
                <a:spcPts val="320"/>
              </a:spcBef>
              <a:spcAft>
                <a:spcPts val="0"/>
              </a:spcAft>
              <a:buClr>
                <a:schemeClr val="hlink"/>
              </a:buClr>
              <a:buSzPct val="100000"/>
              <a:buFont typeface="Arial"/>
              <a:buChar char="•"/>
              <a:defRPr b="0" i="0" sz="1600" u="none" cap="none" strike="noStrike">
                <a:solidFill>
                  <a:schemeClr val="lt1"/>
                </a:solidFill>
                <a:latin typeface="Arial"/>
                <a:ea typeface="Arial"/>
                <a:cs typeface="Arial"/>
                <a:sym typeface="Arial"/>
              </a:defRPr>
            </a:lvl7pPr>
            <a:lvl8pPr indent="-127000" lvl="7" marL="3429000" marR="0" rtl="0" algn="l">
              <a:spcBef>
                <a:spcPts val="320"/>
              </a:spcBef>
              <a:spcAft>
                <a:spcPts val="0"/>
              </a:spcAft>
              <a:buClr>
                <a:schemeClr val="hlink"/>
              </a:buClr>
              <a:buSzPct val="100000"/>
              <a:buFont typeface="Arial"/>
              <a:buChar char="•"/>
              <a:defRPr b="0" i="0" sz="1600" u="none" cap="none" strike="noStrike">
                <a:solidFill>
                  <a:schemeClr val="lt1"/>
                </a:solidFill>
                <a:latin typeface="Arial"/>
                <a:ea typeface="Arial"/>
                <a:cs typeface="Arial"/>
                <a:sym typeface="Arial"/>
              </a:defRPr>
            </a:lvl8pPr>
            <a:lvl9pPr indent="-127000" lvl="8" marL="3886200" marR="0" rtl="0" algn="l">
              <a:spcBef>
                <a:spcPts val="320"/>
              </a:spcBef>
              <a:spcAft>
                <a:spcPts val="0"/>
              </a:spcAft>
              <a:buClr>
                <a:schemeClr val="hlink"/>
              </a:buClr>
              <a:buSzPct val="100000"/>
              <a:buFont typeface="Arial"/>
              <a:buChar char="•"/>
              <a:defRPr b="0" i="0" sz="1600" u="none" cap="none" strike="noStrike">
                <a:solidFill>
                  <a:schemeClr val="lt1"/>
                </a:solidFill>
                <a:latin typeface="Arial"/>
                <a:ea typeface="Arial"/>
                <a:cs typeface="Arial"/>
                <a:sym typeface="Arial"/>
              </a:defRPr>
            </a:lvl9pPr>
          </a:lstStyle>
          <a:p/>
        </p:txBody>
      </p:sp>
      <p:sp>
        <p:nvSpPr>
          <p:cNvPr id="197" name="Shape 197"/>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hlink"/>
              </a:buClr>
              <a:buFont typeface="Noto Sans Symbols"/>
              <a:buNone/>
              <a:defRPr b="1" i="0" sz="2400" u="none" cap="none" strike="noStrike">
                <a:solidFill>
                  <a:schemeClr val="lt1"/>
                </a:solidFill>
                <a:latin typeface="Arial"/>
                <a:ea typeface="Arial"/>
                <a:cs typeface="Arial"/>
                <a:sym typeface="Arial"/>
              </a:defRPr>
            </a:lvl1pPr>
            <a:lvl2pPr indent="0" lvl="1" marL="457200" marR="0" rtl="0" algn="l">
              <a:spcBef>
                <a:spcPts val="400"/>
              </a:spcBef>
              <a:spcAft>
                <a:spcPts val="0"/>
              </a:spcAft>
              <a:buClr>
                <a:schemeClr val="lt2"/>
              </a:buClr>
              <a:buFont typeface="Noto Sans Symbols"/>
              <a:buNone/>
              <a:defRPr b="1" i="0" sz="2000" u="none" cap="none" strike="noStrike">
                <a:solidFill>
                  <a:schemeClr val="lt1"/>
                </a:solidFill>
                <a:latin typeface="Arial"/>
                <a:ea typeface="Arial"/>
                <a:cs typeface="Arial"/>
                <a:sym typeface="Arial"/>
              </a:defRPr>
            </a:lvl2pPr>
            <a:lvl3pPr indent="0" lvl="2" marL="914400" marR="0" rtl="0" algn="l">
              <a:spcBef>
                <a:spcPts val="360"/>
              </a:spcBef>
              <a:spcAft>
                <a:spcPts val="0"/>
              </a:spcAft>
              <a:buClr>
                <a:schemeClr val="accent2"/>
              </a:buClr>
              <a:buFont typeface="Arial"/>
              <a:buNone/>
              <a:defRPr b="1" i="0" sz="1800" u="none" cap="none" strike="noStrike">
                <a:solidFill>
                  <a:schemeClr val="lt1"/>
                </a:solidFill>
                <a:latin typeface="Arial"/>
                <a:ea typeface="Arial"/>
                <a:cs typeface="Arial"/>
                <a:sym typeface="Arial"/>
              </a:defRPr>
            </a:lvl3pPr>
            <a:lvl4pPr indent="0" lvl="3" marL="1371600" marR="0" rtl="0" algn="l">
              <a:spcBef>
                <a:spcPts val="320"/>
              </a:spcBef>
              <a:spcAft>
                <a:spcPts val="0"/>
              </a:spcAft>
              <a:buClr>
                <a:schemeClr val="folHlink"/>
              </a:buClr>
              <a:buFont typeface="Noto Sans Symbols"/>
              <a:buNone/>
              <a:defRPr b="1" i="0" sz="1600" u="none" cap="none" strike="noStrike">
                <a:solidFill>
                  <a:schemeClr val="lt1"/>
                </a:solidFill>
                <a:latin typeface="Arial"/>
                <a:ea typeface="Arial"/>
                <a:cs typeface="Arial"/>
                <a:sym typeface="Arial"/>
              </a:defRPr>
            </a:lvl4pPr>
            <a:lvl5pPr indent="0" lvl="4" marL="1828800" marR="0" rtl="0" algn="l">
              <a:spcBef>
                <a:spcPts val="320"/>
              </a:spcBef>
              <a:spcAft>
                <a:spcPts val="0"/>
              </a:spcAft>
              <a:buClr>
                <a:schemeClr val="hlink"/>
              </a:buClr>
              <a:buFont typeface="Arial"/>
              <a:buNone/>
              <a:defRPr b="1" i="0" sz="1600" u="none" cap="none" strike="noStrike">
                <a:solidFill>
                  <a:schemeClr val="lt1"/>
                </a:solidFill>
                <a:latin typeface="Arial"/>
                <a:ea typeface="Arial"/>
                <a:cs typeface="Arial"/>
                <a:sym typeface="Arial"/>
              </a:defRPr>
            </a:lvl5pPr>
            <a:lvl6pPr indent="0" lvl="5" marL="2286000" marR="0" rtl="0" algn="l">
              <a:spcBef>
                <a:spcPts val="320"/>
              </a:spcBef>
              <a:spcAft>
                <a:spcPts val="0"/>
              </a:spcAft>
              <a:buClr>
                <a:schemeClr val="hlink"/>
              </a:buClr>
              <a:buFont typeface="Arial"/>
              <a:buNone/>
              <a:defRPr b="1" i="0" sz="1600" u="none" cap="none" strike="noStrike">
                <a:solidFill>
                  <a:schemeClr val="lt1"/>
                </a:solidFill>
                <a:latin typeface="Arial"/>
                <a:ea typeface="Arial"/>
                <a:cs typeface="Arial"/>
                <a:sym typeface="Arial"/>
              </a:defRPr>
            </a:lvl6pPr>
            <a:lvl7pPr indent="0" lvl="6" marL="2743200" marR="0" rtl="0" algn="l">
              <a:spcBef>
                <a:spcPts val="320"/>
              </a:spcBef>
              <a:spcAft>
                <a:spcPts val="0"/>
              </a:spcAft>
              <a:buClr>
                <a:schemeClr val="hlink"/>
              </a:buClr>
              <a:buFont typeface="Arial"/>
              <a:buNone/>
              <a:defRPr b="1" i="0" sz="1600" u="none" cap="none" strike="noStrike">
                <a:solidFill>
                  <a:schemeClr val="lt1"/>
                </a:solidFill>
                <a:latin typeface="Arial"/>
                <a:ea typeface="Arial"/>
                <a:cs typeface="Arial"/>
                <a:sym typeface="Arial"/>
              </a:defRPr>
            </a:lvl7pPr>
            <a:lvl8pPr indent="0" lvl="7" marL="3200400" marR="0" rtl="0" algn="l">
              <a:spcBef>
                <a:spcPts val="320"/>
              </a:spcBef>
              <a:spcAft>
                <a:spcPts val="0"/>
              </a:spcAft>
              <a:buClr>
                <a:schemeClr val="hlink"/>
              </a:buClr>
              <a:buFont typeface="Arial"/>
              <a:buNone/>
              <a:defRPr b="1" i="0" sz="1600" u="none" cap="none" strike="noStrike">
                <a:solidFill>
                  <a:schemeClr val="lt1"/>
                </a:solidFill>
                <a:latin typeface="Arial"/>
                <a:ea typeface="Arial"/>
                <a:cs typeface="Arial"/>
                <a:sym typeface="Arial"/>
              </a:defRPr>
            </a:lvl8pPr>
            <a:lvl9pPr indent="0" lvl="8" marL="3657600" marR="0" rtl="0" algn="l">
              <a:spcBef>
                <a:spcPts val="320"/>
              </a:spcBef>
              <a:spcAft>
                <a:spcPts val="0"/>
              </a:spcAft>
              <a:buClr>
                <a:schemeClr val="hlink"/>
              </a:buClr>
              <a:buFont typeface="Arial"/>
              <a:buNone/>
              <a:defRPr b="1" i="0" sz="1600" u="none" cap="none" strike="noStrike">
                <a:solidFill>
                  <a:schemeClr val="lt1"/>
                </a:solidFill>
                <a:latin typeface="Arial"/>
                <a:ea typeface="Arial"/>
                <a:cs typeface="Arial"/>
                <a:sym typeface="Arial"/>
              </a:defRPr>
            </a:lvl9pPr>
          </a:lstStyle>
          <a:p/>
        </p:txBody>
      </p:sp>
      <p:sp>
        <p:nvSpPr>
          <p:cNvPr id="198" name="Shape 198"/>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220980" lvl="0" marL="342900" marR="0" rtl="0" algn="l">
              <a:spcBef>
                <a:spcPts val="480"/>
              </a:spcBef>
              <a:spcAft>
                <a:spcPts val="0"/>
              </a:spcAft>
              <a:buClr>
                <a:schemeClr val="hlink"/>
              </a:buClr>
              <a:buSzPct val="80000"/>
              <a:buFont typeface="Noto Sans Symbols"/>
              <a:buChar char="➢"/>
              <a:defRPr b="0" i="0" sz="2400" u="none" cap="none" strike="noStrike">
                <a:solidFill>
                  <a:schemeClr val="lt1"/>
                </a:solidFill>
                <a:latin typeface="Arial"/>
                <a:ea typeface="Arial"/>
                <a:cs typeface="Arial"/>
                <a:sym typeface="Arial"/>
              </a:defRPr>
            </a:lvl1pPr>
            <a:lvl2pPr indent="-222250" lvl="1" marL="742950" marR="0" rtl="0" algn="l">
              <a:spcBef>
                <a:spcPts val="400"/>
              </a:spcBef>
              <a:spcAft>
                <a:spcPts val="0"/>
              </a:spcAft>
              <a:buClr>
                <a:schemeClr val="lt2"/>
              </a:buClr>
              <a:buSzPct val="50000"/>
              <a:buFont typeface="Noto Sans Symbols"/>
              <a:buChar char="●"/>
              <a:defRPr b="0" i="0" sz="2000" u="none" cap="none" strike="noStrike">
                <a:solidFill>
                  <a:schemeClr val="lt1"/>
                </a:solidFill>
                <a:latin typeface="Arial"/>
                <a:ea typeface="Arial"/>
                <a:cs typeface="Arial"/>
                <a:sym typeface="Arial"/>
              </a:defRPr>
            </a:lvl2pPr>
            <a:lvl3pPr indent="-114300" lvl="2" marL="1143000" marR="0" rtl="0" algn="l">
              <a:spcBef>
                <a:spcPts val="360"/>
              </a:spcBef>
              <a:spcAft>
                <a:spcPts val="0"/>
              </a:spcAft>
              <a:buClr>
                <a:schemeClr val="accent2"/>
              </a:buClr>
              <a:buSzPct val="100000"/>
              <a:buFont typeface="Arial"/>
              <a:buChar char="•"/>
              <a:defRPr b="0" i="0" sz="1800" u="none" cap="none" strike="noStrike">
                <a:solidFill>
                  <a:schemeClr val="lt1"/>
                </a:solidFill>
                <a:latin typeface="Arial"/>
                <a:ea typeface="Arial"/>
                <a:cs typeface="Arial"/>
                <a:sym typeface="Arial"/>
              </a:defRPr>
            </a:lvl3pPr>
            <a:lvl4pPr indent="-177800" lvl="3" marL="1600200" marR="0" rtl="0" algn="l">
              <a:spcBef>
                <a:spcPts val="320"/>
              </a:spcBef>
              <a:spcAft>
                <a:spcPts val="0"/>
              </a:spcAft>
              <a:buClr>
                <a:schemeClr val="folHlink"/>
              </a:buClr>
              <a:buSzPct val="50000"/>
              <a:buFont typeface="Noto Sans Symbols"/>
              <a:buChar char="●"/>
              <a:defRPr b="0" i="0" sz="1600" u="none" cap="none" strike="noStrike">
                <a:solidFill>
                  <a:schemeClr val="lt1"/>
                </a:solidFill>
                <a:latin typeface="Arial"/>
                <a:ea typeface="Arial"/>
                <a:cs typeface="Arial"/>
                <a:sym typeface="Arial"/>
              </a:defRPr>
            </a:lvl4pPr>
            <a:lvl5pPr indent="-127000" lvl="4" marL="2057400" marR="0" rtl="0" algn="l">
              <a:spcBef>
                <a:spcPts val="320"/>
              </a:spcBef>
              <a:spcAft>
                <a:spcPts val="0"/>
              </a:spcAft>
              <a:buClr>
                <a:schemeClr val="hlink"/>
              </a:buClr>
              <a:buSzPct val="100000"/>
              <a:buFont typeface="Arial"/>
              <a:buChar char="•"/>
              <a:defRPr b="0" i="0" sz="1600" u="none" cap="none" strike="noStrike">
                <a:solidFill>
                  <a:schemeClr val="lt1"/>
                </a:solidFill>
                <a:latin typeface="Arial"/>
                <a:ea typeface="Arial"/>
                <a:cs typeface="Arial"/>
                <a:sym typeface="Arial"/>
              </a:defRPr>
            </a:lvl5pPr>
            <a:lvl6pPr indent="-127000" lvl="5" marL="2514600" marR="0" rtl="0" algn="l">
              <a:spcBef>
                <a:spcPts val="320"/>
              </a:spcBef>
              <a:spcAft>
                <a:spcPts val="0"/>
              </a:spcAft>
              <a:buClr>
                <a:schemeClr val="hlink"/>
              </a:buClr>
              <a:buSzPct val="100000"/>
              <a:buFont typeface="Arial"/>
              <a:buChar char="•"/>
              <a:defRPr b="0" i="0" sz="1600" u="none" cap="none" strike="noStrike">
                <a:solidFill>
                  <a:schemeClr val="lt1"/>
                </a:solidFill>
                <a:latin typeface="Arial"/>
                <a:ea typeface="Arial"/>
                <a:cs typeface="Arial"/>
                <a:sym typeface="Arial"/>
              </a:defRPr>
            </a:lvl6pPr>
            <a:lvl7pPr indent="-127000" lvl="6" marL="2971800" marR="0" rtl="0" algn="l">
              <a:spcBef>
                <a:spcPts val="320"/>
              </a:spcBef>
              <a:spcAft>
                <a:spcPts val="0"/>
              </a:spcAft>
              <a:buClr>
                <a:schemeClr val="hlink"/>
              </a:buClr>
              <a:buSzPct val="100000"/>
              <a:buFont typeface="Arial"/>
              <a:buChar char="•"/>
              <a:defRPr b="0" i="0" sz="1600" u="none" cap="none" strike="noStrike">
                <a:solidFill>
                  <a:schemeClr val="lt1"/>
                </a:solidFill>
                <a:latin typeface="Arial"/>
                <a:ea typeface="Arial"/>
                <a:cs typeface="Arial"/>
                <a:sym typeface="Arial"/>
              </a:defRPr>
            </a:lvl7pPr>
            <a:lvl8pPr indent="-127000" lvl="7" marL="3429000" marR="0" rtl="0" algn="l">
              <a:spcBef>
                <a:spcPts val="320"/>
              </a:spcBef>
              <a:spcAft>
                <a:spcPts val="0"/>
              </a:spcAft>
              <a:buClr>
                <a:schemeClr val="hlink"/>
              </a:buClr>
              <a:buSzPct val="100000"/>
              <a:buFont typeface="Arial"/>
              <a:buChar char="•"/>
              <a:defRPr b="0" i="0" sz="1600" u="none" cap="none" strike="noStrike">
                <a:solidFill>
                  <a:schemeClr val="lt1"/>
                </a:solidFill>
                <a:latin typeface="Arial"/>
                <a:ea typeface="Arial"/>
                <a:cs typeface="Arial"/>
                <a:sym typeface="Arial"/>
              </a:defRPr>
            </a:lvl8pPr>
            <a:lvl9pPr indent="-127000" lvl="8" marL="3886200" marR="0" rtl="0" algn="l">
              <a:spcBef>
                <a:spcPts val="320"/>
              </a:spcBef>
              <a:spcAft>
                <a:spcPts val="0"/>
              </a:spcAft>
              <a:buClr>
                <a:schemeClr val="hlink"/>
              </a:buClr>
              <a:buSzPct val="100000"/>
              <a:buFont typeface="Arial"/>
              <a:buChar char="•"/>
              <a:defRPr b="0" i="0" sz="1600" u="none" cap="none" strike="noStrike">
                <a:solidFill>
                  <a:schemeClr val="lt1"/>
                </a:solidFill>
                <a:latin typeface="Arial"/>
                <a:ea typeface="Arial"/>
                <a:cs typeface="Arial"/>
                <a:sym typeface="Arial"/>
              </a:defRPr>
            </a:lvl9pPr>
          </a:lstStyle>
          <a:p/>
        </p:txBody>
      </p:sp>
      <p:sp>
        <p:nvSpPr>
          <p:cNvPr id="199" name="Shape 199"/>
          <p:cNvSpPr txBox="1"/>
          <p:nvPr>
            <p:ph idx="10" type="dt"/>
          </p:nvPr>
        </p:nvSpPr>
        <p:spPr>
          <a:xfrm>
            <a:off x="457200" y="6245225"/>
            <a:ext cx="2133599"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200" name="Shape 200"/>
          <p:cNvSpPr txBox="1"/>
          <p:nvPr>
            <p:ph idx="11" type="ftr"/>
          </p:nvPr>
        </p:nvSpPr>
        <p:spPr>
          <a:xfrm>
            <a:off x="3124200" y="6245225"/>
            <a:ext cx="2895600"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201" name="Shape 201"/>
          <p:cNvSpPr txBox="1"/>
          <p:nvPr>
            <p:ph idx="12" type="sldNum"/>
          </p:nvPr>
        </p:nvSpPr>
        <p:spPr>
          <a:xfrm>
            <a:off x="6553200" y="6245225"/>
            <a:ext cx="2133599" cy="47624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1.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5" name="Shape 5"/>
        <p:cNvGrpSpPr/>
        <p:nvPr/>
      </p:nvGrpSpPr>
      <p:grpSpPr>
        <a:xfrm>
          <a:off x="0" y="0"/>
          <a:ext cx="0" cy="0"/>
          <a:chOff x="0" y="0"/>
          <a:chExt cx="0" cy="0"/>
        </a:xfrm>
      </p:grpSpPr>
      <p:grpSp>
        <p:nvGrpSpPr>
          <p:cNvPr id="6" name="Shape 6"/>
          <p:cNvGrpSpPr/>
          <p:nvPr/>
        </p:nvGrpSpPr>
        <p:grpSpPr>
          <a:xfrm>
            <a:off x="3175" y="4267200"/>
            <a:ext cx="9140825" cy="2590800"/>
            <a:chOff x="3175" y="4267200"/>
            <a:chExt cx="9140825" cy="2590800"/>
          </a:xfrm>
        </p:grpSpPr>
        <p:sp>
          <p:nvSpPr>
            <p:cNvPr id="7" name="Shape 7"/>
            <p:cNvSpPr/>
            <p:nvPr/>
          </p:nvSpPr>
          <p:spPr>
            <a:xfrm>
              <a:off x="3175" y="4267200"/>
              <a:ext cx="9140825" cy="2590800"/>
            </a:xfrm>
            <a:custGeom>
              <a:pathLst>
                <a:path extrusionOk="0" h="120000" w="120000">
                  <a:moveTo>
                    <a:pt x="120000" y="120000"/>
                  </a:moveTo>
                  <a:lnTo>
                    <a:pt x="0" y="120000"/>
                  </a:lnTo>
                  <a:lnTo>
                    <a:pt x="0" y="0"/>
                  </a:lnTo>
                  <a:lnTo>
                    <a:pt x="120000" y="0"/>
                  </a:lnTo>
                  <a:lnTo>
                    <a:pt x="120000" y="120000"/>
                  </a:lnTo>
                  <a:lnTo>
                    <a:pt x="120000" y="120000"/>
                  </a:lnTo>
                  <a:close/>
                </a:path>
              </a:pathLst>
            </a:custGeom>
            <a:gradFill>
              <a:gsLst>
                <a:gs pos="0">
                  <a:schemeClr val="dk2"/>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nvGrpSpPr>
            <p:cNvPr id="8" name="Shape 8"/>
            <p:cNvGrpSpPr/>
            <p:nvPr/>
          </p:nvGrpSpPr>
          <p:grpSpPr>
            <a:xfrm>
              <a:off x="5600700" y="5897562"/>
              <a:ext cx="1257299" cy="827087"/>
              <a:chOff x="5599112" y="5897562"/>
              <a:chExt cx="1257299" cy="827087"/>
            </a:xfrm>
          </p:grpSpPr>
          <p:sp>
            <p:nvSpPr>
              <p:cNvPr id="9" name="Shape 9"/>
              <p:cNvSpPr/>
              <p:nvPr/>
            </p:nvSpPr>
            <p:spPr>
              <a:xfrm>
                <a:off x="5851525" y="6048375"/>
                <a:ext cx="844550" cy="519112"/>
              </a:xfrm>
              <a:prstGeom prst="ellipse">
                <a:avLst/>
              </a:prstGeom>
              <a:gradFill>
                <a:gsLst>
                  <a:gs pos="0">
                    <a:schemeClr val="accent2"/>
                  </a:gs>
                  <a:gs pos="100000">
                    <a:srgbClr val="007CCF"/>
                  </a:gs>
                </a:gsLst>
                <a:path path="circle">
                  <a:fillToRect b="50%" l="50%" r="50%" t="50%"/>
                </a:path>
                <a:tileRect/>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0" name="Shape 10"/>
              <p:cNvSpPr/>
              <p:nvPr/>
            </p:nvSpPr>
            <p:spPr>
              <a:xfrm>
                <a:off x="5915025" y="6096000"/>
                <a:ext cx="717550" cy="436562"/>
              </a:xfrm>
              <a:prstGeom prst="ellipse">
                <a:avLst/>
              </a:prstGeom>
              <a:gradFill>
                <a:gsLst>
                  <a:gs pos="0">
                    <a:srgbClr val="007CCF"/>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1" name="Shape 11"/>
              <p:cNvSpPr/>
              <p:nvPr/>
            </p:nvSpPr>
            <p:spPr>
              <a:xfrm>
                <a:off x="6003925" y="6146800"/>
                <a:ext cx="546099" cy="328611"/>
              </a:xfrm>
              <a:prstGeom prst="ellipse">
                <a:avLst/>
              </a:prstGeom>
              <a:gradFill>
                <a:gsLst>
                  <a:gs pos="0">
                    <a:schemeClr val="accent2"/>
                  </a:gs>
                  <a:gs pos="100000">
                    <a:srgbClr val="0080D7"/>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 name="Shape 12"/>
              <p:cNvSpPr/>
              <p:nvPr/>
            </p:nvSpPr>
            <p:spPr>
              <a:xfrm>
                <a:off x="6067425" y="6184900"/>
                <a:ext cx="415925" cy="252412"/>
              </a:xfrm>
              <a:prstGeom prst="ellipse">
                <a:avLst/>
              </a:prstGeom>
              <a:gradFill>
                <a:gsLst>
                  <a:gs pos="0">
                    <a:srgbClr val="0084DD"/>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3" name="Shape 13"/>
              <p:cNvSpPr/>
              <p:nvPr/>
            </p:nvSpPr>
            <p:spPr>
              <a:xfrm>
                <a:off x="6121400" y="6226175"/>
                <a:ext cx="304799" cy="169861"/>
              </a:xfrm>
              <a:prstGeom prst="ellipse">
                <a:avLst/>
              </a:prstGeom>
              <a:gradFill>
                <a:gsLst>
                  <a:gs pos="0">
                    <a:schemeClr val="accent2"/>
                  </a:gs>
                  <a:gs pos="100000">
                    <a:srgbClr val="0080D7"/>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4" name="Shape 14"/>
              <p:cNvSpPr/>
              <p:nvPr/>
            </p:nvSpPr>
            <p:spPr>
              <a:xfrm>
                <a:off x="5675312" y="5897562"/>
                <a:ext cx="608011" cy="255587"/>
              </a:xfrm>
              <a:custGeom>
                <a:pathLst>
                  <a:path extrusionOk="0" h="120000" w="120000">
                    <a:moveTo>
                      <a:pt x="118115" y="8944"/>
                    </a:moveTo>
                    <a:lnTo>
                      <a:pt x="80732" y="17888"/>
                    </a:lnTo>
                    <a:lnTo>
                      <a:pt x="46806" y="40248"/>
                    </a:lnTo>
                    <a:lnTo>
                      <a:pt x="31727" y="57391"/>
                    </a:lnTo>
                    <a:lnTo>
                      <a:pt x="18534" y="75279"/>
                    </a:lnTo>
                    <a:lnTo>
                      <a:pt x="7539" y="97639"/>
                    </a:lnTo>
                    <a:lnTo>
                      <a:pt x="0" y="120000"/>
                    </a:lnTo>
                    <a:lnTo>
                      <a:pt x="0" y="102111"/>
                    </a:lnTo>
                    <a:lnTo>
                      <a:pt x="9109" y="79751"/>
                    </a:lnTo>
                    <a:lnTo>
                      <a:pt x="20418" y="61863"/>
                    </a:lnTo>
                    <a:lnTo>
                      <a:pt x="48691" y="26832"/>
                    </a:lnTo>
                    <a:lnTo>
                      <a:pt x="80732" y="8944"/>
                    </a:lnTo>
                    <a:lnTo>
                      <a:pt x="118115" y="0"/>
                    </a:lnTo>
                    <a:lnTo>
                      <a:pt x="118115" y="0"/>
                    </a:lnTo>
                    <a:lnTo>
                      <a:pt x="120000" y="0"/>
                    </a:lnTo>
                    <a:lnTo>
                      <a:pt x="120000" y="8944"/>
                    </a:lnTo>
                    <a:lnTo>
                      <a:pt x="118115" y="8944"/>
                    </a:lnTo>
                    <a:lnTo>
                      <a:pt x="118115" y="8944"/>
                    </a:lnTo>
                    <a:lnTo>
                      <a:pt x="118115" y="8944"/>
                    </a:lnTo>
                    <a:close/>
                  </a:path>
                </a:pathLst>
              </a:custGeom>
              <a:gradFill>
                <a:gsLst>
                  <a:gs pos="0">
                    <a:srgbClr val="0080D7"/>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5" name="Shape 15"/>
              <p:cNvSpPr/>
              <p:nvPr/>
            </p:nvSpPr>
            <p:spPr>
              <a:xfrm>
                <a:off x="5865812" y="6619875"/>
                <a:ext cx="704850" cy="104774"/>
              </a:xfrm>
              <a:custGeom>
                <a:pathLst>
                  <a:path extrusionOk="0" h="120000" w="120000">
                    <a:moveTo>
                      <a:pt x="69616" y="98181"/>
                    </a:moveTo>
                    <a:lnTo>
                      <a:pt x="95620" y="87272"/>
                    </a:lnTo>
                    <a:lnTo>
                      <a:pt x="120000" y="43636"/>
                    </a:lnTo>
                    <a:lnTo>
                      <a:pt x="120000" y="65454"/>
                    </a:lnTo>
                    <a:lnTo>
                      <a:pt x="95620" y="109090"/>
                    </a:lnTo>
                    <a:lnTo>
                      <a:pt x="69616" y="120000"/>
                    </a:lnTo>
                    <a:lnTo>
                      <a:pt x="50383" y="109090"/>
                    </a:lnTo>
                    <a:lnTo>
                      <a:pt x="32505" y="87272"/>
                    </a:lnTo>
                    <a:lnTo>
                      <a:pt x="16252" y="65454"/>
                    </a:lnTo>
                    <a:lnTo>
                      <a:pt x="0" y="21818"/>
                    </a:lnTo>
                    <a:lnTo>
                      <a:pt x="0" y="0"/>
                    </a:lnTo>
                    <a:lnTo>
                      <a:pt x="14627" y="43636"/>
                    </a:lnTo>
                    <a:lnTo>
                      <a:pt x="32505" y="65454"/>
                    </a:lnTo>
                    <a:lnTo>
                      <a:pt x="50383" y="87272"/>
                    </a:lnTo>
                    <a:lnTo>
                      <a:pt x="69616" y="98181"/>
                    </a:lnTo>
                    <a:lnTo>
                      <a:pt x="69616" y="98181"/>
                    </a:lnTo>
                    <a:close/>
                  </a:path>
                </a:pathLst>
              </a:custGeom>
              <a:gradFill>
                <a:gsLst>
                  <a:gs pos="0">
                    <a:srgbClr val="0073C1"/>
                  </a:gs>
                  <a:gs pos="100000">
                    <a:schemeClr val="accent2"/>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6" name="Shape 16"/>
              <p:cNvSpPr/>
              <p:nvPr/>
            </p:nvSpPr>
            <p:spPr>
              <a:xfrm>
                <a:off x="5599112" y="6200775"/>
                <a:ext cx="141287" cy="342899"/>
              </a:xfrm>
              <a:custGeom>
                <a:pathLst>
                  <a:path extrusionOk="0" h="120000" w="120000">
                    <a:moveTo>
                      <a:pt x="16179" y="36666"/>
                    </a:moveTo>
                    <a:lnTo>
                      <a:pt x="24269" y="60000"/>
                    </a:lnTo>
                    <a:lnTo>
                      <a:pt x="48539" y="80000"/>
                    </a:lnTo>
                    <a:lnTo>
                      <a:pt x="80898" y="100000"/>
                    </a:lnTo>
                    <a:lnTo>
                      <a:pt x="120000" y="120000"/>
                    </a:lnTo>
                    <a:lnTo>
                      <a:pt x="97078" y="120000"/>
                    </a:lnTo>
                    <a:lnTo>
                      <a:pt x="56629" y="100000"/>
                    </a:lnTo>
                    <a:lnTo>
                      <a:pt x="24269" y="80000"/>
                    </a:lnTo>
                    <a:lnTo>
                      <a:pt x="8089" y="60000"/>
                    </a:lnTo>
                    <a:lnTo>
                      <a:pt x="0" y="36666"/>
                    </a:lnTo>
                    <a:lnTo>
                      <a:pt x="0" y="16666"/>
                    </a:lnTo>
                    <a:lnTo>
                      <a:pt x="16179" y="0"/>
                    </a:lnTo>
                    <a:lnTo>
                      <a:pt x="40449" y="0"/>
                    </a:lnTo>
                    <a:lnTo>
                      <a:pt x="24269" y="16666"/>
                    </a:lnTo>
                    <a:lnTo>
                      <a:pt x="16179" y="36666"/>
                    </a:lnTo>
                    <a:lnTo>
                      <a:pt x="16179" y="36666"/>
                    </a:lnTo>
                    <a:close/>
                  </a:path>
                </a:pathLst>
              </a:custGeom>
              <a:gradFill>
                <a:gsLst>
                  <a:gs pos="0">
                    <a:schemeClr val="accent2"/>
                  </a:gs>
                  <a:gs pos="100000">
                    <a:srgbClr val="0077C8"/>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7" name="Shape 17"/>
              <p:cNvSpPr/>
              <p:nvPr/>
            </p:nvSpPr>
            <p:spPr>
              <a:xfrm>
                <a:off x="5665787" y="5945187"/>
                <a:ext cx="1190624" cy="731837"/>
              </a:xfrm>
              <a:custGeom>
                <a:pathLst>
                  <a:path extrusionOk="0" h="120000" w="120000">
                    <a:moveTo>
                      <a:pt x="61365" y="115314"/>
                    </a:moveTo>
                    <a:lnTo>
                      <a:pt x="49959" y="113752"/>
                    </a:lnTo>
                    <a:lnTo>
                      <a:pt x="39357" y="110629"/>
                    </a:lnTo>
                    <a:lnTo>
                      <a:pt x="29718" y="105943"/>
                    </a:lnTo>
                    <a:lnTo>
                      <a:pt x="21044" y="99696"/>
                    </a:lnTo>
                    <a:lnTo>
                      <a:pt x="13333" y="90325"/>
                    </a:lnTo>
                    <a:lnTo>
                      <a:pt x="8514" y="80954"/>
                    </a:lnTo>
                    <a:lnTo>
                      <a:pt x="4819" y="70021"/>
                    </a:lnTo>
                    <a:lnTo>
                      <a:pt x="3855" y="59088"/>
                    </a:lnTo>
                    <a:lnTo>
                      <a:pt x="4819" y="48156"/>
                    </a:lnTo>
                    <a:lnTo>
                      <a:pt x="8514" y="37223"/>
                    </a:lnTo>
                    <a:lnTo>
                      <a:pt x="13333" y="27852"/>
                    </a:lnTo>
                    <a:lnTo>
                      <a:pt x="21044" y="20043"/>
                    </a:lnTo>
                    <a:lnTo>
                      <a:pt x="29718" y="12234"/>
                    </a:lnTo>
                    <a:lnTo>
                      <a:pt x="39357" y="7809"/>
                    </a:lnTo>
                    <a:lnTo>
                      <a:pt x="49959" y="4685"/>
                    </a:lnTo>
                    <a:lnTo>
                      <a:pt x="61365" y="3123"/>
                    </a:lnTo>
                    <a:lnTo>
                      <a:pt x="76787" y="4685"/>
                    </a:lnTo>
                    <a:lnTo>
                      <a:pt x="90281" y="10672"/>
                    </a:lnTo>
                    <a:lnTo>
                      <a:pt x="90281" y="9370"/>
                    </a:lnTo>
                    <a:lnTo>
                      <a:pt x="90281" y="7809"/>
                    </a:lnTo>
                    <a:lnTo>
                      <a:pt x="76787" y="1561"/>
                    </a:lnTo>
                    <a:lnTo>
                      <a:pt x="61365" y="0"/>
                    </a:lnTo>
                    <a:lnTo>
                      <a:pt x="48995" y="1561"/>
                    </a:lnTo>
                    <a:lnTo>
                      <a:pt x="37429" y="4685"/>
                    </a:lnTo>
                    <a:lnTo>
                      <a:pt x="26827" y="10672"/>
                    </a:lnTo>
                    <a:lnTo>
                      <a:pt x="18152" y="16919"/>
                    </a:lnTo>
                    <a:lnTo>
                      <a:pt x="10441" y="26290"/>
                    </a:lnTo>
                    <a:lnTo>
                      <a:pt x="4819" y="35661"/>
                    </a:lnTo>
                    <a:lnTo>
                      <a:pt x="963" y="46594"/>
                    </a:lnTo>
                    <a:lnTo>
                      <a:pt x="0" y="59088"/>
                    </a:lnTo>
                    <a:lnTo>
                      <a:pt x="963" y="71583"/>
                    </a:lnTo>
                    <a:lnTo>
                      <a:pt x="4819" y="82516"/>
                    </a:lnTo>
                    <a:lnTo>
                      <a:pt x="10441" y="93449"/>
                    </a:lnTo>
                    <a:lnTo>
                      <a:pt x="18152" y="102819"/>
                    </a:lnTo>
                    <a:lnTo>
                      <a:pt x="26827" y="109067"/>
                    </a:lnTo>
                    <a:lnTo>
                      <a:pt x="37429" y="115314"/>
                    </a:lnTo>
                    <a:lnTo>
                      <a:pt x="48995" y="118438"/>
                    </a:lnTo>
                    <a:lnTo>
                      <a:pt x="61365" y="119999"/>
                    </a:lnTo>
                    <a:lnTo>
                      <a:pt x="71967" y="118438"/>
                    </a:lnTo>
                    <a:lnTo>
                      <a:pt x="81606" y="116876"/>
                    </a:lnTo>
                    <a:lnTo>
                      <a:pt x="97831" y="107505"/>
                    </a:lnTo>
                    <a:lnTo>
                      <a:pt x="105542" y="101258"/>
                    </a:lnTo>
                    <a:lnTo>
                      <a:pt x="111325" y="93449"/>
                    </a:lnTo>
                    <a:lnTo>
                      <a:pt x="116144" y="85639"/>
                    </a:lnTo>
                    <a:lnTo>
                      <a:pt x="120000" y="76268"/>
                    </a:lnTo>
                    <a:lnTo>
                      <a:pt x="119036" y="74707"/>
                    </a:lnTo>
                    <a:lnTo>
                      <a:pt x="117108" y="73145"/>
                    </a:lnTo>
                    <a:lnTo>
                      <a:pt x="114216" y="82516"/>
                    </a:lnTo>
                    <a:lnTo>
                      <a:pt x="109397" y="90325"/>
                    </a:lnTo>
                    <a:lnTo>
                      <a:pt x="103614" y="98134"/>
                    </a:lnTo>
                    <a:lnTo>
                      <a:pt x="97028" y="104381"/>
                    </a:lnTo>
                    <a:lnTo>
                      <a:pt x="80642" y="112190"/>
                    </a:lnTo>
                    <a:lnTo>
                      <a:pt x="71004" y="115314"/>
                    </a:lnTo>
                    <a:lnTo>
                      <a:pt x="61365" y="115314"/>
                    </a:lnTo>
                    <a:lnTo>
                      <a:pt x="61365" y="115314"/>
                    </a:lnTo>
                    <a:close/>
                  </a:path>
                </a:pathLst>
              </a:custGeom>
              <a:gradFill>
                <a:gsLst>
                  <a:gs pos="0">
                    <a:schemeClr val="accent2"/>
                  </a:gs>
                  <a:gs pos="100000">
                    <a:srgbClr val="007CCF"/>
                  </a:gs>
                </a:gsLst>
                <a:path path="circle">
                  <a:fillToRect b="50%" l="50%" r="50%" t="50%"/>
                </a:path>
                <a:tileRect/>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8" name="Shape 18"/>
              <p:cNvSpPr/>
              <p:nvPr/>
            </p:nvSpPr>
            <p:spPr>
              <a:xfrm>
                <a:off x="6408737" y="5907087"/>
                <a:ext cx="152399" cy="47625"/>
              </a:xfrm>
              <a:custGeom>
                <a:pathLst>
                  <a:path extrusionOk="0" h="120000" w="120000">
                    <a:moveTo>
                      <a:pt x="0" y="0"/>
                    </a:moveTo>
                    <a:lnTo>
                      <a:pt x="0" y="48000"/>
                    </a:lnTo>
                    <a:lnTo>
                      <a:pt x="60000" y="72000"/>
                    </a:lnTo>
                    <a:lnTo>
                      <a:pt x="120000" y="120000"/>
                    </a:lnTo>
                    <a:lnTo>
                      <a:pt x="120000" y="96000"/>
                    </a:lnTo>
                    <a:lnTo>
                      <a:pt x="120000" y="72000"/>
                    </a:lnTo>
                    <a:lnTo>
                      <a:pt x="60000" y="48000"/>
                    </a:lnTo>
                    <a:lnTo>
                      <a:pt x="0" y="0"/>
                    </a:lnTo>
                    <a:lnTo>
                      <a:pt x="0" y="0"/>
                    </a:lnTo>
                    <a:close/>
                  </a:path>
                </a:pathLst>
              </a:custGeom>
              <a:gradFill>
                <a:gsLst>
                  <a:gs pos="0">
                    <a:schemeClr val="accent2"/>
                  </a:gs>
                  <a:gs pos="100000">
                    <a:srgbClr val="0077C8"/>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9" name="Shape 19"/>
              <p:cNvSpPr/>
              <p:nvPr/>
            </p:nvSpPr>
            <p:spPr>
              <a:xfrm>
                <a:off x="6207125" y="6267450"/>
                <a:ext cx="133349" cy="84137"/>
              </a:xfrm>
              <a:prstGeom prst="ellipse">
                <a:avLst/>
              </a:prstGeom>
              <a:gradFill>
                <a:gsLst>
                  <a:gs pos="0">
                    <a:srgbClr val="0080D7"/>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grpSp>
          <p:nvGrpSpPr>
            <p:cNvPr id="20" name="Shape 20"/>
            <p:cNvGrpSpPr/>
            <p:nvPr/>
          </p:nvGrpSpPr>
          <p:grpSpPr>
            <a:xfrm>
              <a:off x="2819400" y="5764212"/>
              <a:ext cx="2581274" cy="1084262"/>
              <a:chOff x="2819400" y="5764212"/>
              <a:chExt cx="2581274" cy="1084262"/>
            </a:xfrm>
          </p:grpSpPr>
          <p:sp>
            <p:nvSpPr>
              <p:cNvPr id="21" name="Shape 21"/>
              <p:cNvSpPr/>
              <p:nvPr/>
            </p:nvSpPr>
            <p:spPr>
              <a:xfrm>
                <a:off x="3600450" y="6245225"/>
                <a:ext cx="1012825" cy="598487"/>
              </a:xfrm>
              <a:prstGeom prst="ellipse">
                <a:avLst/>
              </a:prstGeom>
              <a:gradFill>
                <a:gsLst>
                  <a:gs pos="0">
                    <a:srgbClr val="0077C8"/>
                  </a:gs>
                  <a:gs pos="100000">
                    <a:schemeClr val="accent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 name="Shape 22"/>
              <p:cNvSpPr/>
              <p:nvPr/>
            </p:nvSpPr>
            <p:spPr>
              <a:xfrm>
                <a:off x="3673475" y="6283325"/>
                <a:ext cx="862011" cy="527050"/>
              </a:xfrm>
              <a:prstGeom prst="ellipse">
                <a:avLst/>
              </a:prstGeom>
              <a:gradFill>
                <a:gsLst>
                  <a:gs pos="0">
                    <a:schemeClr val="accent2"/>
                  </a:gs>
                  <a:gs pos="100000">
                    <a:srgbClr val="0077C8"/>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 name="Shape 23"/>
              <p:cNvSpPr/>
              <p:nvPr/>
            </p:nvSpPr>
            <p:spPr>
              <a:xfrm>
                <a:off x="3716337" y="6316662"/>
                <a:ext cx="795337" cy="474661"/>
              </a:xfrm>
              <a:prstGeom prst="ellipse">
                <a:avLst/>
              </a:prstGeom>
              <a:gradFill>
                <a:gsLst>
                  <a:gs pos="0">
                    <a:srgbClr val="007CCF"/>
                  </a:gs>
                  <a:gs pos="100000">
                    <a:schemeClr val="accent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4" name="Shape 24"/>
              <p:cNvSpPr/>
              <p:nvPr/>
            </p:nvSpPr>
            <p:spPr>
              <a:xfrm>
                <a:off x="3759200" y="6345237"/>
                <a:ext cx="704850" cy="409575"/>
              </a:xfrm>
              <a:prstGeom prst="ellipse">
                <a:avLst/>
              </a:prstGeom>
              <a:gradFill>
                <a:gsLst>
                  <a:gs pos="0">
                    <a:srgbClr val="0077C8"/>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5" name="Shape 25"/>
              <p:cNvSpPr/>
              <p:nvPr/>
            </p:nvSpPr>
            <p:spPr>
              <a:xfrm>
                <a:off x="3786187" y="6357937"/>
                <a:ext cx="655636" cy="381000"/>
              </a:xfrm>
              <a:prstGeom prst="ellipse">
                <a:avLst/>
              </a:prstGeom>
              <a:gradFill>
                <a:gsLst>
                  <a:gs pos="0">
                    <a:srgbClr val="0080D7"/>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6" name="Shape 26"/>
              <p:cNvSpPr/>
              <p:nvPr/>
            </p:nvSpPr>
            <p:spPr>
              <a:xfrm>
                <a:off x="3868737" y="6391275"/>
                <a:ext cx="485775" cy="304799"/>
              </a:xfrm>
              <a:prstGeom prst="ellipse">
                <a:avLst/>
              </a:prstGeom>
              <a:gradFill>
                <a:gsLst>
                  <a:gs pos="0">
                    <a:srgbClr val="0077C8"/>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7" name="Shape 27"/>
              <p:cNvSpPr/>
              <p:nvPr/>
            </p:nvSpPr>
            <p:spPr>
              <a:xfrm>
                <a:off x="3930650" y="6438900"/>
                <a:ext cx="360362" cy="214312"/>
              </a:xfrm>
              <a:prstGeom prst="ellipse">
                <a:avLst/>
              </a:prstGeom>
              <a:gradFill>
                <a:gsLst>
                  <a:gs pos="0">
                    <a:schemeClr val="accent2"/>
                  </a:gs>
                  <a:gs pos="100000">
                    <a:srgbClr val="007CCF"/>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8" name="Shape 28"/>
              <p:cNvSpPr/>
              <p:nvPr/>
            </p:nvSpPr>
            <p:spPr>
              <a:xfrm>
                <a:off x="4035425" y="6503987"/>
                <a:ext cx="142875" cy="95250"/>
              </a:xfrm>
              <a:prstGeom prst="ellipse">
                <a:avLst/>
              </a:prstGeom>
              <a:gradFill>
                <a:gsLst>
                  <a:gs pos="0">
                    <a:schemeClr val="accent2"/>
                  </a:gs>
                  <a:gs pos="100000">
                    <a:srgbClr val="007CCF"/>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9" name="Shape 29"/>
              <p:cNvSpPr/>
              <p:nvPr/>
            </p:nvSpPr>
            <p:spPr>
              <a:xfrm>
                <a:off x="4103687" y="6067425"/>
                <a:ext cx="712786" cy="295275"/>
              </a:xfrm>
              <a:custGeom>
                <a:pathLst>
                  <a:path extrusionOk="0" h="120000" w="120000">
                    <a:moveTo>
                      <a:pt x="1607" y="3870"/>
                    </a:moveTo>
                    <a:lnTo>
                      <a:pt x="20892" y="7741"/>
                    </a:lnTo>
                    <a:lnTo>
                      <a:pt x="40178" y="11612"/>
                    </a:lnTo>
                    <a:lnTo>
                      <a:pt x="57589" y="23225"/>
                    </a:lnTo>
                    <a:lnTo>
                      <a:pt x="73660" y="38709"/>
                    </a:lnTo>
                    <a:lnTo>
                      <a:pt x="88124" y="54193"/>
                    </a:lnTo>
                    <a:lnTo>
                      <a:pt x="100982" y="73548"/>
                    </a:lnTo>
                    <a:lnTo>
                      <a:pt x="112232" y="96774"/>
                    </a:lnTo>
                    <a:lnTo>
                      <a:pt x="119999" y="120000"/>
                    </a:lnTo>
                    <a:lnTo>
                      <a:pt x="119999" y="104516"/>
                    </a:lnTo>
                    <a:lnTo>
                      <a:pt x="110624" y="81290"/>
                    </a:lnTo>
                    <a:lnTo>
                      <a:pt x="99374" y="61935"/>
                    </a:lnTo>
                    <a:lnTo>
                      <a:pt x="86517" y="42580"/>
                    </a:lnTo>
                    <a:lnTo>
                      <a:pt x="72053" y="30967"/>
                    </a:lnTo>
                    <a:lnTo>
                      <a:pt x="38571" y="7741"/>
                    </a:lnTo>
                    <a:lnTo>
                      <a:pt x="20892" y="3870"/>
                    </a:lnTo>
                    <a:lnTo>
                      <a:pt x="1607" y="0"/>
                    </a:lnTo>
                    <a:lnTo>
                      <a:pt x="0" y="0"/>
                    </a:lnTo>
                    <a:lnTo>
                      <a:pt x="0" y="0"/>
                    </a:lnTo>
                    <a:lnTo>
                      <a:pt x="0" y="3870"/>
                    </a:lnTo>
                    <a:lnTo>
                      <a:pt x="0" y="3870"/>
                    </a:lnTo>
                    <a:lnTo>
                      <a:pt x="1607" y="3870"/>
                    </a:lnTo>
                    <a:lnTo>
                      <a:pt x="1607" y="3870"/>
                    </a:lnTo>
                    <a:close/>
                  </a:path>
                </a:pathLst>
              </a:custGeom>
              <a:gradFill>
                <a:gsLst>
                  <a:gs pos="0">
                    <a:srgbClr val="007CCF"/>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30" name="Shape 30"/>
              <p:cNvSpPr/>
              <p:nvPr/>
            </p:nvSpPr>
            <p:spPr>
              <a:xfrm>
                <a:off x="3400425" y="6115050"/>
                <a:ext cx="1416049" cy="733425"/>
              </a:xfrm>
              <a:custGeom>
                <a:pathLst>
                  <a:path extrusionOk="0" h="120000" w="120000">
                    <a:moveTo>
                      <a:pt x="3101" y="71688"/>
                    </a:moveTo>
                    <a:lnTo>
                      <a:pt x="3910" y="57662"/>
                    </a:lnTo>
                    <a:lnTo>
                      <a:pt x="7955" y="45194"/>
                    </a:lnTo>
                    <a:lnTo>
                      <a:pt x="12808" y="34285"/>
                    </a:lnTo>
                    <a:lnTo>
                      <a:pt x="20089" y="24935"/>
                    </a:lnTo>
                    <a:lnTo>
                      <a:pt x="28179" y="15584"/>
                    </a:lnTo>
                    <a:lnTo>
                      <a:pt x="37887" y="9350"/>
                    </a:lnTo>
                    <a:lnTo>
                      <a:pt x="49078" y="6233"/>
                    </a:lnTo>
                    <a:lnTo>
                      <a:pt x="60404" y="4675"/>
                    </a:lnTo>
                    <a:lnTo>
                      <a:pt x="71730" y="6233"/>
                    </a:lnTo>
                    <a:lnTo>
                      <a:pt x="82112" y="9350"/>
                    </a:lnTo>
                    <a:lnTo>
                      <a:pt x="91820" y="15584"/>
                    </a:lnTo>
                    <a:lnTo>
                      <a:pt x="99910" y="24935"/>
                    </a:lnTo>
                    <a:lnTo>
                      <a:pt x="107191" y="34285"/>
                    </a:lnTo>
                    <a:lnTo>
                      <a:pt x="112044" y="45194"/>
                    </a:lnTo>
                    <a:lnTo>
                      <a:pt x="116089" y="57662"/>
                    </a:lnTo>
                    <a:lnTo>
                      <a:pt x="116898" y="71688"/>
                    </a:lnTo>
                    <a:lnTo>
                      <a:pt x="115280" y="85714"/>
                    </a:lnTo>
                    <a:lnTo>
                      <a:pt x="112044" y="98181"/>
                    </a:lnTo>
                    <a:lnTo>
                      <a:pt x="105573" y="110649"/>
                    </a:lnTo>
                    <a:lnTo>
                      <a:pt x="97483" y="119999"/>
                    </a:lnTo>
                    <a:lnTo>
                      <a:pt x="103146" y="119999"/>
                    </a:lnTo>
                    <a:lnTo>
                      <a:pt x="110426" y="110649"/>
                    </a:lnTo>
                    <a:lnTo>
                      <a:pt x="115280" y="98181"/>
                    </a:lnTo>
                    <a:lnTo>
                      <a:pt x="119191" y="85714"/>
                    </a:lnTo>
                    <a:lnTo>
                      <a:pt x="120000" y="71688"/>
                    </a:lnTo>
                    <a:lnTo>
                      <a:pt x="119191" y="57662"/>
                    </a:lnTo>
                    <a:lnTo>
                      <a:pt x="115280" y="43636"/>
                    </a:lnTo>
                    <a:lnTo>
                      <a:pt x="109617" y="31168"/>
                    </a:lnTo>
                    <a:lnTo>
                      <a:pt x="102337" y="21818"/>
                    </a:lnTo>
                    <a:lnTo>
                      <a:pt x="93438" y="12467"/>
                    </a:lnTo>
                    <a:lnTo>
                      <a:pt x="83730" y="6233"/>
                    </a:lnTo>
                    <a:lnTo>
                      <a:pt x="72539" y="1558"/>
                    </a:lnTo>
                    <a:lnTo>
                      <a:pt x="60404" y="0"/>
                    </a:lnTo>
                    <a:lnTo>
                      <a:pt x="48269" y="1558"/>
                    </a:lnTo>
                    <a:lnTo>
                      <a:pt x="37078" y="6233"/>
                    </a:lnTo>
                    <a:lnTo>
                      <a:pt x="26561" y="12467"/>
                    </a:lnTo>
                    <a:lnTo>
                      <a:pt x="17662" y="21818"/>
                    </a:lnTo>
                    <a:lnTo>
                      <a:pt x="10382" y="31168"/>
                    </a:lnTo>
                    <a:lnTo>
                      <a:pt x="4719" y="43636"/>
                    </a:lnTo>
                    <a:lnTo>
                      <a:pt x="1617" y="57662"/>
                    </a:lnTo>
                    <a:lnTo>
                      <a:pt x="0" y="71688"/>
                    </a:lnTo>
                    <a:lnTo>
                      <a:pt x="808" y="85714"/>
                    </a:lnTo>
                    <a:lnTo>
                      <a:pt x="4719" y="98181"/>
                    </a:lnTo>
                    <a:lnTo>
                      <a:pt x="9573" y="110649"/>
                    </a:lnTo>
                    <a:lnTo>
                      <a:pt x="16853" y="119999"/>
                    </a:lnTo>
                    <a:lnTo>
                      <a:pt x="22516" y="119999"/>
                    </a:lnTo>
                    <a:lnTo>
                      <a:pt x="14426" y="110649"/>
                    </a:lnTo>
                    <a:lnTo>
                      <a:pt x="7955" y="98181"/>
                    </a:lnTo>
                    <a:lnTo>
                      <a:pt x="4719" y="85714"/>
                    </a:lnTo>
                    <a:lnTo>
                      <a:pt x="3101" y="71688"/>
                    </a:lnTo>
                    <a:lnTo>
                      <a:pt x="3101" y="71688"/>
                    </a:lnTo>
                    <a:close/>
                  </a:path>
                </a:pathLst>
              </a:custGeom>
              <a:gradFill>
                <a:gsLst>
                  <a:gs pos="0">
                    <a:schemeClr val="accent2"/>
                  </a:gs>
                  <a:gs pos="100000">
                    <a:srgbClr val="0073C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31" name="Shape 31"/>
              <p:cNvSpPr/>
              <p:nvPr/>
            </p:nvSpPr>
            <p:spPr>
              <a:xfrm>
                <a:off x="3305175" y="6076950"/>
                <a:ext cx="646112" cy="771524"/>
              </a:xfrm>
              <a:custGeom>
                <a:pathLst>
                  <a:path extrusionOk="0" h="120000" w="120000">
                    <a:moveTo>
                      <a:pt x="5320" y="74074"/>
                    </a:moveTo>
                    <a:lnTo>
                      <a:pt x="7093" y="60740"/>
                    </a:lnTo>
                    <a:lnTo>
                      <a:pt x="14187" y="48888"/>
                    </a:lnTo>
                    <a:lnTo>
                      <a:pt x="24532" y="37037"/>
                    </a:lnTo>
                    <a:lnTo>
                      <a:pt x="38719" y="26666"/>
                    </a:lnTo>
                    <a:lnTo>
                      <a:pt x="54679" y="17777"/>
                    </a:lnTo>
                    <a:lnTo>
                      <a:pt x="74187" y="10370"/>
                    </a:lnTo>
                    <a:lnTo>
                      <a:pt x="97241" y="5925"/>
                    </a:lnTo>
                    <a:lnTo>
                      <a:pt x="120000" y="1481"/>
                    </a:lnTo>
                    <a:lnTo>
                      <a:pt x="120000" y="0"/>
                    </a:lnTo>
                    <a:lnTo>
                      <a:pt x="95467" y="2962"/>
                    </a:lnTo>
                    <a:lnTo>
                      <a:pt x="72413" y="8888"/>
                    </a:lnTo>
                    <a:lnTo>
                      <a:pt x="52906" y="16296"/>
                    </a:lnTo>
                    <a:lnTo>
                      <a:pt x="35172" y="25185"/>
                    </a:lnTo>
                    <a:lnTo>
                      <a:pt x="21280" y="35555"/>
                    </a:lnTo>
                    <a:lnTo>
                      <a:pt x="8866" y="47407"/>
                    </a:lnTo>
                    <a:lnTo>
                      <a:pt x="1773" y="60740"/>
                    </a:lnTo>
                    <a:lnTo>
                      <a:pt x="0" y="74074"/>
                    </a:lnTo>
                    <a:lnTo>
                      <a:pt x="1773" y="85925"/>
                    </a:lnTo>
                    <a:lnTo>
                      <a:pt x="8866" y="97777"/>
                    </a:lnTo>
                    <a:lnTo>
                      <a:pt x="19507" y="109629"/>
                    </a:lnTo>
                    <a:lnTo>
                      <a:pt x="31625" y="120000"/>
                    </a:lnTo>
                    <a:lnTo>
                      <a:pt x="38719" y="120000"/>
                    </a:lnTo>
                    <a:lnTo>
                      <a:pt x="24532" y="111111"/>
                    </a:lnTo>
                    <a:lnTo>
                      <a:pt x="14187" y="99259"/>
                    </a:lnTo>
                    <a:lnTo>
                      <a:pt x="7093" y="87407"/>
                    </a:lnTo>
                    <a:lnTo>
                      <a:pt x="5320" y="74074"/>
                    </a:lnTo>
                    <a:lnTo>
                      <a:pt x="5320" y="74074"/>
                    </a:lnTo>
                    <a:close/>
                  </a:path>
                </a:pathLst>
              </a:custGeom>
              <a:gradFill>
                <a:gsLst>
                  <a:gs pos="0">
                    <a:schemeClr val="accent2"/>
                  </a:gs>
                  <a:gs pos="100000">
                    <a:srgbClr val="007CCF"/>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32" name="Shape 32"/>
              <p:cNvSpPr/>
              <p:nvPr/>
            </p:nvSpPr>
            <p:spPr>
              <a:xfrm>
                <a:off x="4741862" y="6419850"/>
                <a:ext cx="171449" cy="400049"/>
              </a:xfrm>
              <a:custGeom>
                <a:pathLst>
                  <a:path extrusionOk="0" h="120000" w="120000">
                    <a:moveTo>
                      <a:pt x="99813" y="40000"/>
                    </a:moveTo>
                    <a:lnTo>
                      <a:pt x="93084" y="62857"/>
                    </a:lnTo>
                    <a:lnTo>
                      <a:pt x="72897" y="82857"/>
                    </a:lnTo>
                    <a:lnTo>
                      <a:pt x="40373" y="102857"/>
                    </a:lnTo>
                    <a:lnTo>
                      <a:pt x="0" y="120000"/>
                    </a:lnTo>
                    <a:lnTo>
                      <a:pt x="20186" y="120000"/>
                    </a:lnTo>
                    <a:lnTo>
                      <a:pt x="59439" y="102857"/>
                    </a:lnTo>
                    <a:lnTo>
                      <a:pt x="93084" y="82857"/>
                    </a:lnTo>
                    <a:lnTo>
                      <a:pt x="113271" y="62857"/>
                    </a:lnTo>
                    <a:lnTo>
                      <a:pt x="120000" y="40000"/>
                    </a:lnTo>
                    <a:lnTo>
                      <a:pt x="113271" y="20000"/>
                    </a:lnTo>
                    <a:lnTo>
                      <a:pt x="99813" y="0"/>
                    </a:lnTo>
                    <a:lnTo>
                      <a:pt x="72897" y="0"/>
                    </a:lnTo>
                    <a:lnTo>
                      <a:pt x="93084" y="20000"/>
                    </a:lnTo>
                    <a:lnTo>
                      <a:pt x="99813" y="40000"/>
                    </a:lnTo>
                    <a:lnTo>
                      <a:pt x="99813" y="40000"/>
                    </a:lnTo>
                    <a:close/>
                  </a:path>
                </a:pathLst>
              </a:custGeom>
              <a:gradFill>
                <a:gsLst>
                  <a:gs pos="0">
                    <a:schemeClr val="accent2"/>
                  </a:gs>
                  <a:gs pos="100000">
                    <a:srgbClr val="006FBB"/>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33" name="Shape 33"/>
              <p:cNvSpPr/>
              <p:nvPr/>
            </p:nvSpPr>
            <p:spPr>
              <a:xfrm>
                <a:off x="3282950" y="5849937"/>
                <a:ext cx="1325562" cy="238124"/>
              </a:xfrm>
              <a:custGeom>
                <a:pathLst>
                  <a:path extrusionOk="0" h="120000" w="120000">
                    <a:moveTo>
                      <a:pt x="74443" y="14400"/>
                    </a:moveTo>
                    <a:lnTo>
                      <a:pt x="85796" y="19200"/>
                    </a:lnTo>
                    <a:lnTo>
                      <a:pt x="98011" y="24000"/>
                    </a:lnTo>
                    <a:lnTo>
                      <a:pt x="108502" y="33600"/>
                    </a:lnTo>
                    <a:lnTo>
                      <a:pt x="118994" y="48000"/>
                    </a:lnTo>
                    <a:lnTo>
                      <a:pt x="120000" y="33600"/>
                    </a:lnTo>
                    <a:lnTo>
                      <a:pt x="109365" y="19200"/>
                    </a:lnTo>
                    <a:lnTo>
                      <a:pt x="98874" y="9600"/>
                    </a:lnTo>
                    <a:lnTo>
                      <a:pt x="86658" y="4800"/>
                    </a:lnTo>
                    <a:lnTo>
                      <a:pt x="74443" y="0"/>
                    </a:lnTo>
                    <a:lnTo>
                      <a:pt x="53461" y="9600"/>
                    </a:lnTo>
                    <a:lnTo>
                      <a:pt x="33341" y="28800"/>
                    </a:lnTo>
                    <a:lnTo>
                      <a:pt x="15808" y="62400"/>
                    </a:lnTo>
                    <a:lnTo>
                      <a:pt x="0" y="105600"/>
                    </a:lnTo>
                    <a:lnTo>
                      <a:pt x="2730" y="120000"/>
                    </a:lnTo>
                    <a:lnTo>
                      <a:pt x="17532" y="76800"/>
                    </a:lnTo>
                    <a:lnTo>
                      <a:pt x="35065" y="43200"/>
                    </a:lnTo>
                    <a:lnTo>
                      <a:pt x="54323" y="24000"/>
                    </a:lnTo>
                    <a:lnTo>
                      <a:pt x="74443" y="14400"/>
                    </a:lnTo>
                    <a:lnTo>
                      <a:pt x="74443" y="14400"/>
                    </a:lnTo>
                    <a:close/>
                  </a:path>
                </a:pathLst>
              </a:custGeom>
              <a:solidFill>
                <a:schemeClr val="accent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34" name="Shape 34"/>
              <p:cNvSpPr/>
              <p:nvPr/>
            </p:nvSpPr>
            <p:spPr>
              <a:xfrm>
                <a:off x="2963861" y="6116637"/>
                <a:ext cx="271461" cy="731837"/>
              </a:xfrm>
              <a:custGeom>
                <a:pathLst>
                  <a:path extrusionOk="0" h="120000" w="120000">
                    <a:moveTo>
                      <a:pt x="21754" y="68459"/>
                    </a:moveTo>
                    <a:lnTo>
                      <a:pt x="30175" y="49718"/>
                    </a:lnTo>
                    <a:lnTo>
                      <a:pt x="47017" y="34099"/>
                    </a:lnTo>
                    <a:lnTo>
                      <a:pt x="81403" y="18741"/>
                    </a:lnTo>
                    <a:lnTo>
                      <a:pt x="120000" y="4685"/>
                    </a:lnTo>
                    <a:lnTo>
                      <a:pt x="107368" y="0"/>
                    </a:lnTo>
                    <a:lnTo>
                      <a:pt x="60350" y="15618"/>
                    </a:lnTo>
                    <a:lnTo>
                      <a:pt x="30175" y="31236"/>
                    </a:lnTo>
                    <a:lnTo>
                      <a:pt x="9122" y="49718"/>
                    </a:lnTo>
                    <a:lnTo>
                      <a:pt x="0" y="68459"/>
                    </a:lnTo>
                    <a:lnTo>
                      <a:pt x="4210" y="82516"/>
                    </a:lnTo>
                    <a:lnTo>
                      <a:pt x="17543" y="95010"/>
                    </a:lnTo>
                    <a:lnTo>
                      <a:pt x="34385" y="107505"/>
                    </a:lnTo>
                    <a:lnTo>
                      <a:pt x="60350" y="119999"/>
                    </a:lnTo>
                    <a:lnTo>
                      <a:pt x="85614" y="119999"/>
                    </a:lnTo>
                    <a:lnTo>
                      <a:pt x="60350" y="107505"/>
                    </a:lnTo>
                    <a:lnTo>
                      <a:pt x="38596" y="95010"/>
                    </a:lnTo>
                    <a:lnTo>
                      <a:pt x="25964" y="82516"/>
                    </a:lnTo>
                    <a:lnTo>
                      <a:pt x="21754" y="68459"/>
                    </a:lnTo>
                    <a:lnTo>
                      <a:pt x="21754" y="68459"/>
                    </a:lnTo>
                    <a:close/>
                  </a:path>
                </a:pathLst>
              </a:custGeom>
              <a:solidFill>
                <a:schemeClr val="accent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35" name="Shape 35"/>
              <p:cNvSpPr/>
              <p:nvPr/>
            </p:nvSpPr>
            <p:spPr>
              <a:xfrm>
                <a:off x="4684712" y="5954712"/>
                <a:ext cx="571500" cy="893762"/>
              </a:xfrm>
              <a:custGeom>
                <a:pathLst>
                  <a:path extrusionOk="0" h="120000" w="120000">
                    <a:moveTo>
                      <a:pt x="120000" y="77797"/>
                    </a:moveTo>
                    <a:lnTo>
                      <a:pt x="117666" y="65008"/>
                    </a:lnTo>
                    <a:lnTo>
                      <a:pt x="111666" y="53499"/>
                    </a:lnTo>
                    <a:lnTo>
                      <a:pt x="101666" y="43481"/>
                    </a:lnTo>
                    <a:lnTo>
                      <a:pt x="87333" y="33250"/>
                    </a:lnTo>
                    <a:lnTo>
                      <a:pt x="71000" y="23019"/>
                    </a:lnTo>
                    <a:lnTo>
                      <a:pt x="53000" y="14067"/>
                    </a:lnTo>
                    <a:lnTo>
                      <a:pt x="30666" y="6394"/>
                    </a:lnTo>
                    <a:lnTo>
                      <a:pt x="6333" y="0"/>
                    </a:lnTo>
                    <a:lnTo>
                      <a:pt x="0" y="2557"/>
                    </a:lnTo>
                    <a:lnTo>
                      <a:pt x="22333" y="8952"/>
                    </a:lnTo>
                    <a:lnTo>
                      <a:pt x="44666" y="16625"/>
                    </a:lnTo>
                    <a:lnTo>
                      <a:pt x="63000" y="24298"/>
                    </a:lnTo>
                    <a:lnTo>
                      <a:pt x="79333" y="34529"/>
                    </a:lnTo>
                    <a:lnTo>
                      <a:pt x="91333" y="44760"/>
                    </a:lnTo>
                    <a:lnTo>
                      <a:pt x="99666" y="54777"/>
                    </a:lnTo>
                    <a:lnTo>
                      <a:pt x="105666" y="66287"/>
                    </a:lnTo>
                    <a:lnTo>
                      <a:pt x="107666" y="77797"/>
                    </a:lnTo>
                    <a:lnTo>
                      <a:pt x="105666" y="89307"/>
                    </a:lnTo>
                    <a:lnTo>
                      <a:pt x="99666" y="99538"/>
                    </a:lnTo>
                    <a:lnTo>
                      <a:pt x="91333" y="109769"/>
                    </a:lnTo>
                    <a:lnTo>
                      <a:pt x="79333" y="120000"/>
                    </a:lnTo>
                    <a:lnTo>
                      <a:pt x="89333" y="120000"/>
                    </a:lnTo>
                    <a:lnTo>
                      <a:pt x="103666" y="109769"/>
                    </a:lnTo>
                    <a:lnTo>
                      <a:pt x="111666" y="99538"/>
                    </a:lnTo>
                    <a:lnTo>
                      <a:pt x="117666" y="89307"/>
                    </a:lnTo>
                    <a:lnTo>
                      <a:pt x="120000" y="77797"/>
                    </a:lnTo>
                    <a:lnTo>
                      <a:pt x="120000" y="77797"/>
                    </a:lnTo>
                    <a:close/>
                  </a:path>
                </a:pathLst>
              </a:custGeom>
              <a:gradFill>
                <a:gsLst>
                  <a:gs pos="0">
                    <a:schemeClr val="accent2"/>
                  </a:gs>
                  <a:gs pos="100000">
                    <a:srgbClr val="0077C8"/>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36" name="Shape 36"/>
              <p:cNvSpPr/>
              <p:nvPr/>
            </p:nvSpPr>
            <p:spPr>
              <a:xfrm>
                <a:off x="3679825" y="5764212"/>
                <a:ext cx="1711324" cy="674687"/>
              </a:xfrm>
              <a:custGeom>
                <a:pathLst>
                  <a:path extrusionOk="0" h="120000" w="120000">
                    <a:moveTo>
                      <a:pt x="117217" y="120000"/>
                    </a:moveTo>
                    <a:lnTo>
                      <a:pt x="120000" y="118305"/>
                    </a:lnTo>
                    <a:lnTo>
                      <a:pt x="118664" y="106447"/>
                    </a:lnTo>
                    <a:lnTo>
                      <a:pt x="116549" y="94870"/>
                    </a:lnTo>
                    <a:lnTo>
                      <a:pt x="109758" y="71152"/>
                    </a:lnTo>
                    <a:lnTo>
                      <a:pt x="100964" y="50823"/>
                    </a:lnTo>
                    <a:lnTo>
                      <a:pt x="90166" y="33882"/>
                    </a:lnTo>
                    <a:lnTo>
                      <a:pt x="77254" y="20329"/>
                    </a:lnTo>
                    <a:lnTo>
                      <a:pt x="62337" y="8470"/>
                    </a:lnTo>
                    <a:lnTo>
                      <a:pt x="46753" y="1694"/>
                    </a:lnTo>
                    <a:lnTo>
                      <a:pt x="29833" y="0"/>
                    </a:lnTo>
                    <a:lnTo>
                      <a:pt x="14916" y="1694"/>
                    </a:lnTo>
                    <a:lnTo>
                      <a:pt x="0" y="6776"/>
                    </a:lnTo>
                    <a:lnTo>
                      <a:pt x="1335" y="10164"/>
                    </a:lnTo>
                    <a:lnTo>
                      <a:pt x="14916" y="5082"/>
                    </a:lnTo>
                    <a:lnTo>
                      <a:pt x="29833" y="3388"/>
                    </a:lnTo>
                    <a:lnTo>
                      <a:pt x="46753" y="5082"/>
                    </a:lnTo>
                    <a:lnTo>
                      <a:pt x="61669" y="11858"/>
                    </a:lnTo>
                    <a:lnTo>
                      <a:pt x="75918" y="23717"/>
                    </a:lnTo>
                    <a:lnTo>
                      <a:pt x="88831" y="37270"/>
                    </a:lnTo>
                    <a:lnTo>
                      <a:pt x="99628" y="54211"/>
                    </a:lnTo>
                    <a:lnTo>
                      <a:pt x="107755" y="74541"/>
                    </a:lnTo>
                    <a:lnTo>
                      <a:pt x="111205" y="84705"/>
                    </a:lnTo>
                    <a:lnTo>
                      <a:pt x="113877" y="96564"/>
                    </a:lnTo>
                    <a:lnTo>
                      <a:pt x="115881" y="108141"/>
                    </a:lnTo>
                    <a:lnTo>
                      <a:pt x="117217" y="120000"/>
                    </a:lnTo>
                    <a:lnTo>
                      <a:pt x="117217" y="120000"/>
                    </a:lnTo>
                    <a:close/>
                  </a:path>
                </a:pathLst>
              </a:custGeom>
              <a:gradFill>
                <a:gsLst>
                  <a:gs pos="0">
                    <a:schemeClr val="accent2"/>
                  </a:gs>
                  <a:gs pos="100000">
                    <a:srgbClr val="0077C8"/>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37" name="Shape 37"/>
              <p:cNvSpPr/>
              <p:nvPr/>
            </p:nvSpPr>
            <p:spPr>
              <a:xfrm>
                <a:off x="5245100" y="6477000"/>
                <a:ext cx="155574" cy="371474"/>
              </a:xfrm>
              <a:custGeom>
                <a:pathLst>
                  <a:path extrusionOk="0" h="120000" w="120000">
                    <a:moveTo>
                      <a:pt x="0" y="120000"/>
                    </a:moveTo>
                    <a:lnTo>
                      <a:pt x="30612" y="120000"/>
                    </a:lnTo>
                    <a:lnTo>
                      <a:pt x="67346" y="95384"/>
                    </a:lnTo>
                    <a:lnTo>
                      <a:pt x="97959" y="70769"/>
                    </a:lnTo>
                    <a:lnTo>
                      <a:pt x="112653" y="46153"/>
                    </a:lnTo>
                    <a:lnTo>
                      <a:pt x="119999" y="18461"/>
                    </a:lnTo>
                    <a:lnTo>
                      <a:pt x="119999" y="0"/>
                    </a:lnTo>
                    <a:lnTo>
                      <a:pt x="90612" y="0"/>
                    </a:lnTo>
                    <a:lnTo>
                      <a:pt x="90612" y="18461"/>
                    </a:lnTo>
                    <a:lnTo>
                      <a:pt x="82040" y="46153"/>
                    </a:lnTo>
                    <a:lnTo>
                      <a:pt x="67346" y="70769"/>
                    </a:lnTo>
                    <a:lnTo>
                      <a:pt x="37959" y="95384"/>
                    </a:lnTo>
                    <a:lnTo>
                      <a:pt x="0" y="120000"/>
                    </a:lnTo>
                    <a:lnTo>
                      <a:pt x="0" y="120000"/>
                    </a:lnTo>
                    <a:close/>
                  </a:path>
                </a:pathLst>
              </a:custGeom>
              <a:gradFill>
                <a:gsLst>
                  <a:gs pos="0">
                    <a:schemeClr val="accent2"/>
                  </a:gs>
                  <a:gs pos="100000">
                    <a:srgbClr val="0077C8"/>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38" name="Shape 38"/>
              <p:cNvSpPr/>
              <p:nvPr/>
            </p:nvSpPr>
            <p:spPr>
              <a:xfrm>
                <a:off x="2819400" y="5830887"/>
                <a:ext cx="763586" cy="1017587"/>
              </a:xfrm>
              <a:custGeom>
                <a:pathLst>
                  <a:path extrusionOk="0" h="120000" w="120000">
                    <a:moveTo>
                      <a:pt x="4490" y="82932"/>
                    </a:moveTo>
                    <a:lnTo>
                      <a:pt x="5987" y="69453"/>
                    </a:lnTo>
                    <a:lnTo>
                      <a:pt x="13721" y="57098"/>
                    </a:lnTo>
                    <a:lnTo>
                      <a:pt x="22702" y="46053"/>
                    </a:lnTo>
                    <a:lnTo>
                      <a:pt x="36424" y="34820"/>
                    </a:lnTo>
                    <a:lnTo>
                      <a:pt x="53139" y="24711"/>
                    </a:lnTo>
                    <a:lnTo>
                      <a:pt x="72848" y="15725"/>
                    </a:lnTo>
                    <a:lnTo>
                      <a:pt x="95800" y="8985"/>
                    </a:lnTo>
                    <a:lnTo>
                      <a:pt x="120000" y="2246"/>
                    </a:lnTo>
                    <a:lnTo>
                      <a:pt x="114012" y="0"/>
                    </a:lnTo>
                    <a:lnTo>
                      <a:pt x="89563" y="6739"/>
                    </a:lnTo>
                    <a:lnTo>
                      <a:pt x="68357" y="14602"/>
                    </a:lnTo>
                    <a:lnTo>
                      <a:pt x="48648" y="23588"/>
                    </a:lnTo>
                    <a:lnTo>
                      <a:pt x="31933" y="33697"/>
                    </a:lnTo>
                    <a:lnTo>
                      <a:pt x="18212" y="44929"/>
                    </a:lnTo>
                    <a:lnTo>
                      <a:pt x="9230" y="57098"/>
                    </a:lnTo>
                    <a:lnTo>
                      <a:pt x="1496" y="69453"/>
                    </a:lnTo>
                    <a:lnTo>
                      <a:pt x="0" y="82932"/>
                    </a:lnTo>
                    <a:lnTo>
                      <a:pt x="1496" y="93042"/>
                    </a:lnTo>
                    <a:lnTo>
                      <a:pt x="4490" y="102028"/>
                    </a:lnTo>
                    <a:lnTo>
                      <a:pt x="10727" y="111014"/>
                    </a:lnTo>
                    <a:lnTo>
                      <a:pt x="18212" y="120000"/>
                    </a:lnTo>
                    <a:lnTo>
                      <a:pt x="24199" y="120000"/>
                    </a:lnTo>
                    <a:lnTo>
                      <a:pt x="16715" y="111014"/>
                    </a:lnTo>
                    <a:lnTo>
                      <a:pt x="10727" y="102028"/>
                    </a:lnTo>
                    <a:lnTo>
                      <a:pt x="5987" y="93042"/>
                    </a:lnTo>
                    <a:lnTo>
                      <a:pt x="4490" y="82932"/>
                    </a:lnTo>
                    <a:lnTo>
                      <a:pt x="4490" y="82932"/>
                    </a:lnTo>
                    <a:close/>
                  </a:path>
                </a:pathLst>
              </a:custGeom>
              <a:solidFill>
                <a:schemeClr val="accent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grpSp>
          <p:nvGrpSpPr>
            <p:cNvPr id="39" name="Shape 39"/>
            <p:cNvGrpSpPr/>
            <p:nvPr/>
          </p:nvGrpSpPr>
          <p:grpSpPr>
            <a:xfrm>
              <a:off x="6553200" y="5334000"/>
              <a:ext cx="2144712" cy="1303337"/>
              <a:chOff x="6553200" y="5334000"/>
              <a:chExt cx="2144712" cy="1303337"/>
            </a:xfrm>
          </p:grpSpPr>
          <p:sp>
            <p:nvSpPr>
              <p:cNvPr id="40" name="Shape 40"/>
              <p:cNvSpPr/>
              <p:nvPr/>
            </p:nvSpPr>
            <p:spPr>
              <a:xfrm>
                <a:off x="6667500" y="5400675"/>
                <a:ext cx="1906586" cy="1160462"/>
              </a:xfrm>
              <a:custGeom>
                <a:pathLst>
                  <a:path extrusionOk="0" h="120000" w="120000">
                    <a:moveTo>
                      <a:pt x="60349" y="0"/>
                    </a:moveTo>
                    <a:lnTo>
                      <a:pt x="48359" y="984"/>
                    </a:lnTo>
                    <a:lnTo>
                      <a:pt x="36969" y="4924"/>
                    </a:lnTo>
                    <a:lnTo>
                      <a:pt x="26278" y="9849"/>
                    </a:lnTo>
                    <a:lnTo>
                      <a:pt x="17885" y="17729"/>
                    </a:lnTo>
                    <a:lnTo>
                      <a:pt x="10091" y="26593"/>
                    </a:lnTo>
                    <a:lnTo>
                      <a:pt x="4796" y="36443"/>
                    </a:lnTo>
                    <a:lnTo>
                      <a:pt x="1199" y="48262"/>
                    </a:lnTo>
                    <a:lnTo>
                      <a:pt x="599" y="54172"/>
                    </a:lnTo>
                    <a:lnTo>
                      <a:pt x="0" y="60082"/>
                    </a:lnTo>
                    <a:lnTo>
                      <a:pt x="599" y="65827"/>
                    </a:lnTo>
                    <a:lnTo>
                      <a:pt x="1199" y="71737"/>
                    </a:lnTo>
                    <a:lnTo>
                      <a:pt x="4796" y="83556"/>
                    </a:lnTo>
                    <a:lnTo>
                      <a:pt x="10091" y="93406"/>
                    </a:lnTo>
                    <a:lnTo>
                      <a:pt x="17885" y="102270"/>
                    </a:lnTo>
                    <a:lnTo>
                      <a:pt x="26278" y="110150"/>
                    </a:lnTo>
                    <a:lnTo>
                      <a:pt x="36969" y="115075"/>
                    </a:lnTo>
                    <a:lnTo>
                      <a:pt x="48359" y="119015"/>
                    </a:lnTo>
                    <a:lnTo>
                      <a:pt x="60349" y="120000"/>
                    </a:lnTo>
                    <a:lnTo>
                      <a:pt x="72239" y="119015"/>
                    </a:lnTo>
                    <a:lnTo>
                      <a:pt x="83630" y="115075"/>
                    </a:lnTo>
                    <a:lnTo>
                      <a:pt x="93721" y="110150"/>
                    </a:lnTo>
                    <a:lnTo>
                      <a:pt x="102714" y="102270"/>
                    </a:lnTo>
                    <a:lnTo>
                      <a:pt x="109908" y="93406"/>
                    </a:lnTo>
                    <a:lnTo>
                      <a:pt x="115203" y="83556"/>
                    </a:lnTo>
                    <a:lnTo>
                      <a:pt x="118800" y="71737"/>
                    </a:lnTo>
                    <a:lnTo>
                      <a:pt x="120000" y="65827"/>
                    </a:lnTo>
                    <a:lnTo>
                      <a:pt x="120000" y="60082"/>
                    </a:lnTo>
                    <a:lnTo>
                      <a:pt x="120000" y="54172"/>
                    </a:lnTo>
                    <a:lnTo>
                      <a:pt x="118800" y="48262"/>
                    </a:lnTo>
                    <a:lnTo>
                      <a:pt x="115203" y="36443"/>
                    </a:lnTo>
                    <a:lnTo>
                      <a:pt x="109908" y="26593"/>
                    </a:lnTo>
                    <a:lnTo>
                      <a:pt x="102714" y="17729"/>
                    </a:lnTo>
                    <a:lnTo>
                      <a:pt x="93721" y="9849"/>
                    </a:lnTo>
                    <a:lnTo>
                      <a:pt x="83630" y="4924"/>
                    </a:lnTo>
                    <a:lnTo>
                      <a:pt x="72239" y="984"/>
                    </a:lnTo>
                    <a:lnTo>
                      <a:pt x="60349" y="0"/>
                    </a:lnTo>
                    <a:lnTo>
                      <a:pt x="60349" y="0"/>
                    </a:lnTo>
                    <a:close/>
                    <a:moveTo>
                      <a:pt x="60349" y="116060"/>
                    </a:moveTo>
                    <a:lnTo>
                      <a:pt x="48959" y="115075"/>
                    </a:lnTo>
                    <a:lnTo>
                      <a:pt x="38168" y="112120"/>
                    </a:lnTo>
                    <a:lnTo>
                      <a:pt x="28676" y="106210"/>
                    </a:lnTo>
                    <a:lnTo>
                      <a:pt x="20283" y="100300"/>
                    </a:lnTo>
                    <a:lnTo>
                      <a:pt x="13089" y="91436"/>
                    </a:lnTo>
                    <a:lnTo>
                      <a:pt x="8293" y="81586"/>
                    </a:lnTo>
                    <a:lnTo>
                      <a:pt x="4796" y="71737"/>
                    </a:lnTo>
                    <a:lnTo>
                      <a:pt x="4196" y="65827"/>
                    </a:lnTo>
                    <a:lnTo>
                      <a:pt x="3597" y="60082"/>
                    </a:lnTo>
                    <a:lnTo>
                      <a:pt x="4196" y="54172"/>
                    </a:lnTo>
                    <a:lnTo>
                      <a:pt x="4796" y="49247"/>
                    </a:lnTo>
                    <a:lnTo>
                      <a:pt x="8293" y="38413"/>
                    </a:lnTo>
                    <a:lnTo>
                      <a:pt x="13089" y="28563"/>
                    </a:lnTo>
                    <a:lnTo>
                      <a:pt x="20283" y="20683"/>
                    </a:lnTo>
                    <a:lnTo>
                      <a:pt x="28676" y="13789"/>
                    </a:lnTo>
                    <a:lnTo>
                      <a:pt x="38168" y="8864"/>
                    </a:lnTo>
                    <a:lnTo>
                      <a:pt x="48959" y="4924"/>
                    </a:lnTo>
                    <a:lnTo>
                      <a:pt x="60349" y="3939"/>
                    </a:lnTo>
                    <a:lnTo>
                      <a:pt x="71640" y="4924"/>
                    </a:lnTo>
                    <a:lnTo>
                      <a:pt x="82431" y="8864"/>
                    </a:lnTo>
                    <a:lnTo>
                      <a:pt x="91923" y="13789"/>
                    </a:lnTo>
                    <a:lnTo>
                      <a:pt x="100316" y="20683"/>
                    </a:lnTo>
                    <a:lnTo>
                      <a:pt x="106910" y="28563"/>
                    </a:lnTo>
                    <a:lnTo>
                      <a:pt x="112306" y="38413"/>
                    </a:lnTo>
                    <a:lnTo>
                      <a:pt x="115203" y="49247"/>
                    </a:lnTo>
                    <a:lnTo>
                      <a:pt x="116402" y="60082"/>
                    </a:lnTo>
                    <a:lnTo>
                      <a:pt x="115203" y="71737"/>
                    </a:lnTo>
                    <a:lnTo>
                      <a:pt x="112306" y="81586"/>
                    </a:lnTo>
                    <a:lnTo>
                      <a:pt x="106910" y="91436"/>
                    </a:lnTo>
                    <a:lnTo>
                      <a:pt x="100316" y="100300"/>
                    </a:lnTo>
                    <a:lnTo>
                      <a:pt x="91923" y="106210"/>
                    </a:lnTo>
                    <a:lnTo>
                      <a:pt x="82431" y="112120"/>
                    </a:lnTo>
                    <a:lnTo>
                      <a:pt x="71640" y="115075"/>
                    </a:lnTo>
                    <a:lnTo>
                      <a:pt x="60349" y="116060"/>
                    </a:lnTo>
                    <a:lnTo>
                      <a:pt x="60349" y="116060"/>
                    </a:lnTo>
                    <a:close/>
                  </a:path>
                </a:pathLst>
              </a:custGeom>
              <a:gradFill>
                <a:gsLst>
                  <a:gs pos="0">
                    <a:srgbClr val="088CE5"/>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41" name="Shape 41"/>
              <p:cNvSpPr/>
              <p:nvPr/>
            </p:nvSpPr>
            <p:spPr>
              <a:xfrm>
                <a:off x="6553200" y="5343525"/>
                <a:ext cx="863599" cy="1169986"/>
              </a:xfrm>
              <a:custGeom>
                <a:pathLst>
                  <a:path extrusionOk="0" h="120000" w="120000">
                    <a:moveTo>
                      <a:pt x="5294" y="65454"/>
                    </a:moveTo>
                    <a:lnTo>
                      <a:pt x="7941" y="53731"/>
                    </a:lnTo>
                    <a:lnTo>
                      <a:pt x="14558" y="42985"/>
                    </a:lnTo>
                    <a:lnTo>
                      <a:pt x="23823" y="33215"/>
                    </a:lnTo>
                    <a:lnTo>
                      <a:pt x="38161" y="24423"/>
                    </a:lnTo>
                    <a:lnTo>
                      <a:pt x="55367" y="16607"/>
                    </a:lnTo>
                    <a:lnTo>
                      <a:pt x="73897" y="9769"/>
                    </a:lnTo>
                    <a:lnTo>
                      <a:pt x="96176" y="4884"/>
                    </a:lnTo>
                    <a:lnTo>
                      <a:pt x="120000" y="1953"/>
                    </a:lnTo>
                    <a:lnTo>
                      <a:pt x="120000" y="0"/>
                    </a:lnTo>
                    <a:lnTo>
                      <a:pt x="94852" y="2930"/>
                    </a:lnTo>
                    <a:lnTo>
                      <a:pt x="72573" y="7815"/>
                    </a:lnTo>
                    <a:lnTo>
                      <a:pt x="51397" y="14654"/>
                    </a:lnTo>
                    <a:lnTo>
                      <a:pt x="34191" y="22469"/>
                    </a:lnTo>
                    <a:lnTo>
                      <a:pt x="19852" y="32238"/>
                    </a:lnTo>
                    <a:lnTo>
                      <a:pt x="9264" y="42008"/>
                    </a:lnTo>
                    <a:lnTo>
                      <a:pt x="2647" y="53731"/>
                    </a:lnTo>
                    <a:lnTo>
                      <a:pt x="0" y="65454"/>
                    </a:lnTo>
                    <a:lnTo>
                      <a:pt x="1323" y="74084"/>
                    </a:lnTo>
                    <a:lnTo>
                      <a:pt x="3970" y="81899"/>
                    </a:lnTo>
                    <a:lnTo>
                      <a:pt x="9264" y="88738"/>
                    </a:lnTo>
                    <a:lnTo>
                      <a:pt x="17205" y="96553"/>
                    </a:lnTo>
                    <a:lnTo>
                      <a:pt x="25147" y="103392"/>
                    </a:lnTo>
                    <a:lnTo>
                      <a:pt x="35514" y="109253"/>
                    </a:lnTo>
                    <a:lnTo>
                      <a:pt x="48750" y="115115"/>
                    </a:lnTo>
                    <a:lnTo>
                      <a:pt x="61985" y="120000"/>
                    </a:lnTo>
                    <a:lnTo>
                      <a:pt x="71250" y="120000"/>
                    </a:lnTo>
                    <a:lnTo>
                      <a:pt x="56691" y="115115"/>
                    </a:lnTo>
                    <a:lnTo>
                      <a:pt x="44779" y="109253"/>
                    </a:lnTo>
                    <a:lnTo>
                      <a:pt x="32867" y="103392"/>
                    </a:lnTo>
                    <a:lnTo>
                      <a:pt x="23823" y="96553"/>
                    </a:lnTo>
                    <a:lnTo>
                      <a:pt x="15882" y="89715"/>
                    </a:lnTo>
                    <a:lnTo>
                      <a:pt x="10588" y="81899"/>
                    </a:lnTo>
                    <a:lnTo>
                      <a:pt x="6617" y="74084"/>
                    </a:lnTo>
                    <a:lnTo>
                      <a:pt x="5294" y="65454"/>
                    </a:lnTo>
                    <a:lnTo>
                      <a:pt x="5294" y="65454"/>
                    </a:lnTo>
                    <a:close/>
                  </a:path>
                </a:pathLst>
              </a:custGeom>
              <a:gradFill>
                <a:gsLst>
                  <a:gs pos="0">
                    <a:srgbClr val="088CE5"/>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42" name="Shape 42"/>
              <p:cNvSpPr/>
              <p:nvPr/>
            </p:nvSpPr>
            <p:spPr>
              <a:xfrm>
                <a:off x="7607300" y="5334000"/>
                <a:ext cx="966787" cy="400049"/>
              </a:xfrm>
              <a:custGeom>
                <a:pathLst>
                  <a:path extrusionOk="0" h="120000" w="120000">
                    <a:moveTo>
                      <a:pt x="2364" y="5714"/>
                    </a:moveTo>
                    <a:lnTo>
                      <a:pt x="22266" y="8571"/>
                    </a:lnTo>
                    <a:lnTo>
                      <a:pt x="40000" y="14285"/>
                    </a:lnTo>
                    <a:lnTo>
                      <a:pt x="57536" y="22857"/>
                    </a:lnTo>
                    <a:lnTo>
                      <a:pt x="74088" y="37142"/>
                    </a:lnTo>
                    <a:lnTo>
                      <a:pt x="88275" y="54285"/>
                    </a:lnTo>
                    <a:lnTo>
                      <a:pt x="101280" y="74285"/>
                    </a:lnTo>
                    <a:lnTo>
                      <a:pt x="111724" y="94285"/>
                    </a:lnTo>
                    <a:lnTo>
                      <a:pt x="120000" y="120000"/>
                    </a:lnTo>
                    <a:lnTo>
                      <a:pt x="120000" y="102857"/>
                    </a:lnTo>
                    <a:lnTo>
                      <a:pt x="110541" y="80000"/>
                    </a:lnTo>
                    <a:lnTo>
                      <a:pt x="98916" y="60000"/>
                    </a:lnTo>
                    <a:lnTo>
                      <a:pt x="85911" y="42857"/>
                    </a:lnTo>
                    <a:lnTo>
                      <a:pt x="71724" y="28571"/>
                    </a:lnTo>
                    <a:lnTo>
                      <a:pt x="56354" y="17142"/>
                    </a:lnTo>
                    <a:lnTo>
                      <a:pt x="38817" y="8571"/>
                    </a:lnTo>
                    <a:lnTo>
                      <a:pt x="21083" y="2857"/>
                    </a:lnTo>
                    <a:lnTo>
                      <a:pt x="2364" y="0"/>
                    </a:lnTo>
                    <a:lnTo>
                      <a:pt x="1182" y="0"/>
                    </a:lnTo>
                    <a:lnTo>
                      <a:pt x="0" y="0"/>
                    </a:lnTo>
                    <a:lnTo>
                      <a:pt x="0" y="5714"/>
                    </a:lnTo>
                    <a:lnTo>
                      <a:pt x="1182" y="5714"/>
                    </a:lnTo>
                    <a:lnTo>
                      <a:pt x="2364" y="5714"/>
                    </a:lnTo>
                    <a:lnTo>
                      <a:pt x="2364" y="5714"/>
                    </a:lnTo>
                    <a:close/>
                  </a:path>
                </a:pathLst>
              </a:custGeom>
              <a:gradFill>
                <a:gsLst>
                  <a:gs pos="0">
                    <a:srgbClr val="0F8FE6"/>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43" name="Shape 43"/>
              <p:cNvSpPr/>
              <p:nvPr/>
            </p:nvSpPr>
            <p:spPr>
              <a:xfrm>
                <a:off x="8328025" y="6361112"/>
                <a:ext cx="114300" cy="85724"/>
              </a:xfrm>
              <a:custGeom>
                <a:pathLst>
                  <a:path extrusionOk="0" h="120000" w="120000">
                    <a:moveTo>
                      <a:pt x="120000" y="0"/>
                    </a:moveTo>
                    <a:lnTo>
                      <a:pt x="60000" y="66666"/>
                    </a:lnTo>
                    <a:lnTo>
                      <a:pt x="0" y="120000"/>
                    </a:lnTo>
                    <a:lnTo>
                      <a:pt x="60000" y="120000"/>
                    </a:lnTo>
                    <a:lnTo>
                      <a:pt x="90000" y="93333"/>
                    </a:lnTo>
                    <a:lnTo>
                      <a:pt x="120000" y="53333"/>
                    </a:lnTo>
                    <a:lnTo>
                      <a:pt x="120000" y="53333"/>
                    </a:lnTo>
                    <a:lnTo>
                      <a:pt x="120000" y="0"/>
                    </a:lnTo>
                    <a:lnTo>
                      <a:pt x="120000" y="0"/>
                    </a:lnTo>
                    <a:close/>
                  </a:path>
                </a:pathLst>
              </a:custGeom>
              <a:gradFill>
                <a:gsLst>
                  <a:gs pos="0">
                    <a:schemeClr val="accent2"/>
                  </a:gs>
                  <a:gs pos="100000">
                    <a:srgbClr val="0080D7"/>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44" name="Shape 44"/>
              <p:cNvSpPr/>
              <p:nvPr/>
            </p:nvSpPr>
            <p:spPr>
              <a:xfrm>
                <a:off x="7151686" y="6465887"/>
                <a:ext cx="1119187" cy="171449"/>
              </a:xfrm>
              <a:custGeom>
                <a:pathLst>
                  <a:path extrusionOk="0" h="120000" w="120000">
                    <a:moveTo>
                      <a:pt x="50893" y="100000"/>
                    </a:moveTo>
                    <a:lnTo>
                      <a:pt x="37617" y="100000"/>
                    </a:lnTo>
                    <a:lnTo>
                      <a:pt x="24340" y="86666"/>
                    </a:lnTo>
                    <a:lnTo>
                      <a:pt x="0" y="53333"/>
                    </a:lnTo>
                    <a:lnTo>
                      <a:pt x="0" y="73333"/>
                    </a:lnTo>
                    <a:lnTo>
                      <a:pt x="24340" y="106666"/>
                    </a:lnTo>
                    <a:lnTo>
                      <a:pt x="37617" y="120000"/>
                    </a:lnTo>
                    <a:lnTo>
                      <a:pt x="50893" y="120000"/>
                    </a:lnTo>
                    <a:lnTo>
                      <a:pt x="70127" y="113333"/>
                    </a:lnTo>
                    <a:lnTo>
                      <a:pt x="88510" y="93333"/>
                    </a:lnTo>
                    <a:lnTo>
                      <a:pt x="104680" y="66666"/>
                    </a:lnTo>
                    <a:lnTo>
                      <a:pt x="120000" y="26666"/>
                    </a:lnTo>
                    <a:lnTo>
                      <a:pt x="120000" y="0"/>
                    </a:lnTo>
                    <a:lnTo>
                      <a:pt x="104680" y="46666"/>
                    </a:lnTo>
                    <a:lnTo>
                      <a:pt x="88510" y="73333"/>
                    </a:lnTo>
                    <a:lnTo>
                      <a:pt x="70127" y="93333"/>
                    </a:lnTo>
                    <a:lnTo>
                      <a:pt x="50893" y="100000"/>
                    </a:lnTo>
                    <a:lnTo>
                      <a:pt x="50893" y="100000"/>
                    </a:lnTo>
                    <a:close/>
                  </a:path>
                </a:pathLst>
              </a:custGeom>
              <a:gradFill>
                <a:gsLst>
                  <a:gs pos="0">
                    <a:schemeClr val="accent2"/>
                  </a:gs>
                  <a:gs pos="100000">
                    <a:srgbClr val="0080D7"/>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45" name="Shape 45"/>
              <p:cNvSpPr/>
              <p:nvPr/>
            </p:nvSpPr>
            <p:spPr>
              <a:xfrm>
                <a:off x="8470900" y="5800725"/>
                <a:ext cx="227012" cy="541337"/>
              </a:xfrm>
              <a:custGeom>
                <a:pathLst>
                  <a:path extrusionOk="0" h="120000" w="120000">
                    <a:moveTo>
                      <a:pt x="99860" y="40117"/>
                    </a:moveTo>
                    <a:lnTo>
                      <a:pt x="94825" y="60879"/>
                    </a:lnTo>
                    <a:lnTo>
                      <a:pt x="74685" y="84105"/>
                    </a:lnTo>
                    <a:lnTo>
                      <a:pt x="39440" y="103108"/>
                    </a:lnTo>
                    <a:lnTo>
                      <a:pt x="0" y="119999"/>
                    </a:lnTo>
                    <a:lnTo>
                      <a:pt x="24335" y="119999"/>
                    </a:lnTo>
                    <a:lnTo>
                      <a:pt x="64615" y="100997"/>
                    </a:lnTo>
                    <a:lnTo>
                      <a:pt x="94825" y="81994"/>
                    </a:lnTo>
                    <a:lnTo>
                      <a:pt x="114965" y="60879"/>
                    </a:lnTo>
                    <a:lnTo>
                      <a:pt x="120000" y="40117"/>
                    </a:lnTo>
                    <a:lnTo>
                      <a:pt x="114965" y="21114"/>
                    </a:lnTo>
                    <a:lnTo>
                      <a:pt x="99860" y="0"/>
                    </a:lnTo>
                    <a:lnTo>
                      <a:pt x="74685" y="0"/>
                    </a:lnTo>
                    <a:lnTo>
                      <a:pt x="94825" y="21114"/>
                    </a:lnTo>
                    <a:lnTo>
                      <a:pt x="99860" y="40117"/>
                    </a:lnTo>
                    <a:lnTo>
                      <a:pt x="99860" y="40117"/>
                    </a:lnTo>
                    <a:close/>
                  </a:path>
                </a:pathLst>
              </a:custGeom>
              <a:gradFill>
                <a:gsLst>
                  <a:gs pos="0">
                    <a:schemeClr val="accent2"/>
                  </a:gs>
                  <a:gs pos="100000">
                    <a:srgbClr val="0080D7"/>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46" name="Shape 46"/>
              <p:cNvSpPr/>
              <p:nvPr/>
            </p:nvSpPr>
            <p:spPr>
              <a:xfrm>
                <a:off x="8034336" y="5753100"/>
                <a:ext cx="131761" cy="142875"/>
              </a:xfrm>
              <a:custGeom>
                <a:pathLst>
                  <a:path extrusionOk="0" h="120000" w="120000">
                    <a:moveTo>
                      <a:pt x="85301" y="120000"/>
                    </a:moveTo>
                    <a:lnTo>
                      <a:pt x="119999" y="112000"/>
                    </a:lnTo>
                    <a:lnTo>
                      <a:pt x="102650" y="80000"/>
                    </a:lnTo>
                    <a:lnTo>
                      <a:pt x="76626" y="56000"/>
                    </a:lnTo>
                    <a:lnTo>
                      <a:pt x="8674" y="0"/>
                    </a:lnTo>
                    <a:lnTo>
                      <a:pt x="0" y="24000"/>
                    </a:lnTo>
                    <a:lnTo>
                      <a:pt x="50602" y="64000"/>
                    </a:lnTo>
                    <a:lnTo>
                      <a:pt x="85301" y="120000"/>
                    </a:lnTo>
                    <a:lnTo>
                      <a:pt x="85301" y="120000"/>
                    </a:lnTo>
                    <a:close/>
                  </a:path>
                </a:pathLst>
              </a:custGeom>
              <a:gradFill>
                <a:gsLst>
                  <a:gs pos="0">
                    <a:schemeClr val="accent2"/>
                  </a:gs>
                  <a:gs pos="100000">
                    <a:srgbClr val="0080D7"/>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47" name="Shape 47"/>
              <p:cNvSpPr/>
              <p:nvPr/>
            </p:nvSpPr>
            <p:spPr>
              <a:xfrm>
                <a:off x="7056436" y="5638800"/>
                <a:ext cx="1138236" cy="684211"/>
              </a:xfrm>
              <a:custGeom>
                <a:pathLst>
                  <a:path extrusionOk="0" h="120000" w="120000">
                    <a:moveTo>
                      <a:pt x="115983" y="60139"/>
                    </a:moveTo>
                    <a:lnTo>
                      <a:pt x="114979" y="71554"/>
                    </a:lnTo>
                    <a:lnTo>
                      <a:pt x="111966" y="81577"/>
                    </a:lnTo>
                    <a:lnTo>
                      <a:pt x="105941" y="91600"/>
                    </a:lnTo>
                    <a:lnTo>
                      <a:pt x="100083" y="99953"/>
                    </a:lnTo>
                    <a:lnTo>
                      <a:pt x="91046" y="106635"/>
                    </a:lnTo>
                    <a:lnTo>
                      <a:pt x="82008" y="111647"/>
                    </a:lnTo>
                    <a:lnTo>
                      <a:pt x="70962" y="114988"/>
                    </a:lnTo>
                    <a:lnTo>
                      <a:pt x="60083" y="116658"/>
                    </a:lnTo>
                    <a:lnTo>
                      <a:pt x="49037" y="114988"/>
                    </a:lnTo>
                    <a:lnTo>
                      <a:pt x="37991" y="111647"/>
                    </a:lnTo>
                    <a:lnTo>
                      <a:pt x="28953" y="106635"/>
                    </a:lnTo>
                    <a:lnTo>
                      <a:pt x="19916" y="99953"/>
                    </a:lnTo>
                    <a:lnTo>
                      <a:pt x="14058" y="91600"/>
                    </a:lnTo>
                    <a:lnTo>
                      <a:pt x="8033" y="81577"/>
                    </a:lnTo>
                    <a:lnTo>
                      <a:pt x="5020" y="71554"/>
                    </a:lnTo>
                    <a:lnTo>
                      <a:pt x="4016" y="60139"/>
                    </a:lnTo>
                    <a:lnTo>
                      <a:pt x="5020" y="48445"/>
                    </a:lnTo>
                    <a:lnTo>
                      <a:pt x="8033" y="38422"/>
                    </a:lnTo>
                    <a:lnTo>
                      <a:pt x="14058" y="28399"/>
                    </a:lnTo>
                    <a:lnTo>
                      <a:pt x="19916" y="20046"/>
                    </a:lnTo>
                    <a:lnTo>
                      <a:pt x="28953" y="13364"/>
                    </a:lnTo>
                    <a:lnTo>
                      <a:pt x="37991" y="8352"/>
                    </a:lnTo>
                    <a:lnTo>
                      <a:pt x="49037" y="5011"/>
                    </a:lnTo>
                    <a:lnTo>
                      <a:pt x="60083" y="3341"/>
                    </a:lnTo>
                    <a:lnTo>
                      <a:pt x="69958" y="5011"/>
                    </a:lnTo>
                    <a:lnTo>
                      <a:pt x="80000" y="8352"/>
                    </a:lnTo>
                    <a:lnTo>
                      <a:pt x="89037" y="13364"/>
                    </a:lnTo>
                    <a:lnTo>
                      <a:pt x="97071" y="18375"/>
                    </a:lnTo>
                    <a:lnTo>
                      <a:pt x="98075" y="13364"/>
                    </a:lnTo>
                    <a:lnTo>
                      <a:pt x="80000" y="3341"/>
                    </a:lnTo>
                    <a:lnTo>
                      <a:pt x="69958" y="1670"/>
                    </a:lnTo>
                    <a:lnTo>
                      <a:pt x="60083" y="0"/>
                    </a:lnTo>
                    <a:lnTo>
                      <a:pt x="48033" y="1670"/>
                    </a:lnTo>
                    <a:lnTo>
                      <a:pt x="36987" y="5011"/>
                    </a:lnTo>
                    <a:lnTo>
                      <a:pt x="26945" y="10023"/>
                    </a:lnTo>
                    <a:lnTo>
                      <a:pt x="17907" y="18375"/>
                    </a:lnTo>
                    <a:lnTo>
                      <a:pt x="10041" y="26728"/>
                    </a:lnTo>
                    <a:lnTo>
                      <a:pt x="5020" y="36751"/>
                    </a:lnTo>
                    <a:lnTo>
                      <a:pt x="1004" y="48445"/>
                    </a:lnTo>
                    <a:lnTo>
                      <a:pt x="0" y="60139"/>
                    </a:lnTo>
                    <a:lnTo>
                      <a:pt x="1004" y="71554"/>
                    </a:lnTo>
                    <a:lnTo>
                      <a:pt x="5020" y="83248"/>
                    </a:lnTo>
                    <a:lnTo>
                      <a:pt x="10041" y="93271"/>
                    </a:lnTo>
                    <a:lnTo>
                      <a:pt x="17907" y="103294"/>
                    </a:lnTo>
                    <a:lnTo>
                      <a:pt x="26945" y="109976"/>
                    </a:lnTo>
                    <a:lnTo>
                      <a:pt x="36987" y="114988"/>
                    </a:lnTo>
                    <a:lnTo>
                      <a:pt x="48033" y="118329"/>
                    </a:lnTo>
                    <a:lnTo>
                      <a:pt x="60083" y="120000"/>
                    </a:lnTo>
                    <a:lnTo>
                      <a:pt x="71966" y="118329"/>
                    </a:lnTo>
                    <a:lnTo>
                      <a:pt x="83012" y="114988"/>
                    </a:lnTo>
                    <a:lnTo>
                      <a:pt x="94058" y="109976"/>
                    </a:lnTo>
                    <a:lnTo>
                      <a:pt x="102092" y="103294"/>
                    </a:lnTo>
                    <a:lnTo>
                      <a:pt x="109958" y="93271"/>
                    </a:lnTo>
                    <a:lnTo>
                      <a:pt x="114979" y="83248"/>
                    </a:lnTo>
                    <a:lnTo>
                      <a:pt x="118995" y="71554"/>
                    </a:lnTo>
                    <a:lnTo>
                      <a:pt x="120000" y="60139"/>
                    </a:lnTo>
                    <a:lnTo>
                      <a:pt x="120000" y="56798"/>
                    </a:lnTo>
                    <a:lnTo>
                      <a:pt x="118995" y="53457"/>
                    </a:lnTo>
                    <a:lnTo>
                      <a:pt x="114979" y="55127"/>
                    </a:lnTo>
                    <a:lnTo>
                      <a:pt x="115983" y="58468"/>
                    </a:lnTo>
                    <a:lnTo>
                      <a:pt x="115983" y="60139"/>
                    </a:lnTo>
                    <a:lnTo>
                      <a:pt x="115983" y="60139"/>
                    </a:lnTo>
                    <a:close/>
                  </a:path>
                </a:pathLst>
              </a:custGeom>
              <a:solidFill>
                <a:schemeClr val="accent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48" name="Shape 48"/>
              <p:cNvSpPr/>
              <p:nvPr/>
            </p:nvSpPr>
            <p:spPr>
              <a:xfrm>
                <a:off x="6904036" y="5572125"/>
                <a:ext cx="1443037" cy="846136"/>
              </a:xfrm>
              <a:custGeom>
                <a:pathLst>
                  <a:path extrusionOk="0" h="120000" w="120000">
                    <a:moveTo>
                      <a:pt x="81320" y="0"/>
                    </a:moveTo>
                    <a:lnTo>
                      <a:pt x="81320" y="4052"/>
                    </a:lnTo>
                    <a:lnTo>
                      <a:pt x="95577" y="13508"/>
                    </a:lnTo>
                    <a:lnTo>
                      <a:pt x="100990" y="18911"/>
                    </a:lnTo>
                    <a:lnTo>
                      <a:pt x="106534" y="25666"/>
                    </a:lnTo>
                    <a:lnTo>
                      <a:pt x="110495" y="32420"/>
                    </a:lnTo>
                    <a:lnTo>
                      <a:pt x="113663" y="40525"/>
                    </a:lnTo>
                    <a:lnTo>
                      <a:pt x="115247" y="48630"/>
                    </a:lnTo>
                    <a:lnTo>
                      <a:pt x="116039" y="58086"/>
                    </a:lnTo>
                    <a:lnTo>
                      <a:pt x="115247" y="70018"/>
                    </a:lnTo>
                    <a:lnTo>
                      <a:pt x="111287" y="80825"/>
                    </a:lnTo>
                    <a:lnTo>
                      <a:pt x="106534" y="90281"/>
                    </a:lnTo>
                    <a:lnTo>
                      <a:pt x="99405" y="99737"/>
                    </a:lnTo>
                    <a:lnTo>
                      <a:pt x="91617" y="106491"/>
                    </a:lnTo>
                    <a:lnTo>
                      <a:pt x="82112" y="111894"/>
                    </a:lnTo>
                    <a:lnTo>
                      <a:pt x="71023" y="114596"/>
                    </a:lnTo>
                    <a:lnTo>
                      <a:pt x="60066" y="115947"/>
                    </a:lnTo>
                    <a:lnTo>
                      <a:pt x="48976" y="114596"/>
                    </a:lnTo>
                    <a:lnTo>
                      <a:pt x="37887" y="111894"/>
                    </a:lnTo>
                    <a:lnTo>
                      <a:pt x="28382" y="106491"/>
                    </a:lnTo>
                    <a:lnTo>
                      <a:pt x="20594" y="99737"/>
                    </a:lnTo>
                    <a:lnTo>
                      <a:pt x="13465" y="90281"/>
                    </a:lnTo>
                    <a:lnTo>
                      <a:pt x="8712" y="80825"/>
                    </a:lnTo>
                    <a:lnTo>
                      <a:pt x="4752" y="70018"/>
                    </a:lnTo>
                    <a:lnTo>
                      <a:pt x="3960" y="58086"/>
                    </a:lnTo>
                    <a:lnTo>
                      <a:pt x="4752" y="49981"/>
                    </a:lnTo>
                    <a:lnTo>
                      <a:pt x="6336" y="41876"/>
                    </a:lnTo>
                    <a:lnTo>
                      <a:pt x="8712" y="35121"/>
                    </a:lnTo>
                    <a:lnTo>
                      <a:pt x="11881" y="28367"/>
                    </a:lnTo>
                    <a:lnTo>
                      <a:pt x="8712" y="25666"/>
                    </a:lnTo>
                    <a:lnTo>
                      <a:pt x="4752" y="32420"/>
                    </a:lnTo>
                    <a:lnTo>
                      <a:pt x="2376" y="40525"/>
                    </a:lnTo>
                    <a:lnTo>
                      <a:pt x="792" y="48630"/>
                    </a:lnTo>
                    <a:lnTo>
                      <a:pt x="0" y="58086"/>
                    </a:lnTo>
                    <a:lnTo>
                      <a:pt x="1584" y="70018"/>
                    </a:lnTo>
                    <a:lnTo>
                      <a:pt x="4752" y="82176"/>
                    </a:lnTo>
                    <a:lnTo>
                      <a:pt x="10297" y="92983"/>
                    </a:lnTo>
                    <a:lnTo>
                      <a:pt x="17425" y="101088"/>
                    </a:lnTo>
                    <a:lnTo>
                      <a:pt x="26798" y="109193"/>
                    </a:lnTo>
                    <a:lnTo>
                      <a:pt x="36303" y="114596"/>
                    </a:lnTo>
                    <a:lnTo>
                      <a:pt x="48184" y="118649"/>
                    </a:lnTo>
                    <a:lnTo>
                      <a:pt x="60066" y="120000"/>
                    </a:lnTo>
                    <a:lnTo>
                      <a:pt x="71815" y="118649"/>
                    </a:lnTo>
                    <a:lnTo>
                      <a:pt x="83696" y="114596"/>
                    </a:lnTo>
                    <a:lnTo>
                      <a:pt x="93993" y="109193"/>
                    </a:lnTo>
                    <a:lnTo>
                      <a:pt x="102574" y="101088"/>
                    </a:lnTo>
                    <a:lnTo>
                      <a:pt x="109702" y="92983"/>
                    </a:lnTo>
                    <a:lnTo>
                      <a:pt x="115247" y="82176"/>
                    </a:lnTo>
                    <a:lnTo>
                      <a:pt x="118415" y="70018"/>
                    </a:lnTo>
                    <a:lnTo>
                      <a:pt x="120000" y="58086"/>
                    </a:lnTo>
                    <a:lnTo>
                      <a:pt x="119207" y="48630"/>
                    </a:lnTo>
                    <a:lnTo>
                      <a:pt x="116831" y="39174"/>
                    </a:lnTo>
                    <a:lnTo>
                      <a:pt x="113663" y="29718"/>
                    </a:lnTo>
                    <a:lnTo>
                      <a:pt x="108910" y="22964"/>
                    </a:lnTo>
                    <a:lnTo>
                      <a:pt x="103366" y="14859"/>
                    </a:lnTo>
                    <a:lnTo>
                      <a:pt x="97029" y="9455"/>
                    </a:lnTo>
                    <a:lnTo>
                      <a:pt x="81320" y="0"/>
                    </a:lnTo>
                    <a:lnTo>
                      <a:pt x="81320" y="0"/>
                    </a:lnTo>
                    <a:close/>
                  </a:path>
                </a:pathLst>
              </a:custGeom>
              <a:gradFill>
                <a:gsLst>
                  <a:gs pos="0">
                    <a:srgbClr val="088CE5"/>
                  </a:gs>
                  <a:gs pos="100000">
                    <a:schemeClr val="accent2"/>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49" name="Shape 49"/>
              <p:cNvSpPr/>
              <p:nvPr/>
            </p:nvSpPr>
            <p:spPr>
              <a:xfrm>
                <a:off x="7245350" y="5543550"/>
                <a:ext cx="579436" cy="104774"/>
              </a:xfrm>
              <a:custGeom>
                <a:pathLst>
                  <a:path extrusionOk="0" h="120000" w="120000">
                    <a:moveTo>
                      <a:pt x="78904" y="32727"/>
                    </a:moveTo>
                    <a:lnTo>
                      <a:pt x="98301" y="43636"/>
                    </a:lnTo>
                    <a:lnTo>
                      <a:pt x="118027" y="54545"/>
                    </a:lnTo>
                    <a:lnTo>
                      <a:pt x="119999" y="21818"/>
                    </a:lnTo>
                    <a:lnTo>
                      <a:pt x="100273" y="10909"/>
                    </a:lnTo>
                    <a:lnTo>
                      <a:pt x="78904" y="0"/>
                    </a:lnTo>
                    <a:lnTo>
                      <a:pt x="57205" y="10909"/>
                    </a:lnTo>
                    <a:lnTo>
                      <a:pt x="37479" y="21818"/>
                    </a:lnTo>
                    <a:lnTo>
                      <a:pt x="0" y="76363"/>
                    </a:lnTo>
                    <a:lnTo>
                      <a:pt x="0" y="120000"/>
                    </a:lnTo>
                    <a:lnTo>
                      <a:pt x="17753" y="87272"/>
                    </a:lnTo>
                    <a:lnTo>
                      <a:pt x="37479" y="54545"/>
                    </a:lnTo>
                    <a:lnTo>
                      <a:pt x="57205" y="43636"/>
                    </a:lnTo>
                    <a:lnTo>
                      <a:pt x="78904" y="32727"/>
                    </a:lnTo>
                    <a:lnTo>
                      <a:pt x="78904" y="32727"/>
                    </a:lnTo>
                    <a:close/>
                  </a:path>
                </a:pathLst>
              </a:custGeom>
              <a:gradFill>
                <a:gsLst>
                  <a:gs pos="0">
                    <a:srgbClr val="088CE5"/>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50" name="Shape 50"/>
              <p:cNvSpPr/>
              <p:nvPr/>
            </p:nvSpPr>
            <p:spPr>
              <a:xfrm>
                <a:off x="7085011" y="5648325"/>
                <a:ext cx="104774" cy="76199"/>
              </a:xfrm>
              <a:custGeom>
                <a:pathLst>
                  <a:path extrusionOk="0" h="120000" w="120000">
                    <a:moveTo>
                      <a:pt x="120000" y="45000"/>
                    </a:moveTo>
                    <a:lnTo>
                      <a:pt x="87272" y="0"/>
                    </a:lnTo>
                    <a:lnTo>
                      <a:pt x="43636" y="30000"/>
                    </a:lnTo>
                    <a:lnTo>
                      <a:pt x="0" y="75000"/>
                    </a:lnTo>
                    <a:lnTo>
                      <a:pt x="21818" y="120000"/>
                    </a:lnTo>
                    <a:lnTo>
                      <a:pt x="76363" y="75000"/>
                    </a:lnTo>
                    <a:lnTo>
                      <a:pt x="120000" y="45000"/>
                    </a:lnTo>
                    <a:lnTo>
                      <a:pt x="120000" y="45000"/>
                    </a:lnTo>
                    <a:close/>
                  </a:path>
                </a:pathLst>
              </a:custGeom>
              <a:gradFill>
                <a:gsLst>
                  <a:gs pos="0">
                    <a:srgbClr val="088CE5"/>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51" name="Shape 51"/>
              <p:cNvSpPr/>
              <p:nvPr/>
            </p:nvSpPr>
            <p:spPr>
              <a:xfrm>
                <a:off x="7216775" y="5727700"/>
                <a:ext cx="822324" cy="506412"/>
              </a:xfrm>
              <a:prstGeom prst="ellipse">
                <a:avLst/>
              </a:prstGeom>
              <a:gradFill>
                <a:gsLst>
                  <a:gs pos="0">
                    <a:srgbClr val="0080D7"/>
                  </a:gs>
                  <a:gs pos="100000">
                    <a:schemeClr val="accent2"/>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52" name="Shape 52"/>
              <p:cNvSpPr/>
              <p:nvPr/>
            </p:nvSpPr>
            <p:spPr>
              <a:xfrm>
                <a:off x="7267575" y="5762625"/>
                <a:ext cx="708024" cy="430212"/>
              </a:xfrm>
              <a:prstGeom prst="ellipse">
                <a:avLst/>
              </a:prstGeom>
              <a:gradFill>
                <a:gsLst>
                  <a:gs pos="0">
                    <a:srgbClr val="088CE5"/>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53" name="Shape 53"/>
              <p:cNvSpPr/>
              <p:nvPr/>
            </p:nvSpPr>
            <p:spPr>
              <a:xfrm>
                <a:off x="7318375" y="5794375"/>
                <a:ext cx="612775" cy="369886"/>
              </a:xfrm>
              <a:prstGeom prst="ellipse">
                <a:avLst/>
              </a:prstGeom>
              <a:gradFill>
                <a:gsLst>
                  <a:gs pos="0">
                    <a:schemeClr val="accent2"/>
                  </a:gs>
                  <a:gs pos="100000">
                    <a:srgbClr val="0080D7"/>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54" name="Shape 54"/>
              <p:cNvSpPr/>
              <p:nvPr/>
            </p:nvSpPr>
            <p:spPr>
              <a:xfrm>
                <a:off x="7388225" y="5838825"/>
                <a:ext cx="473075" cy="280987"/>
              </a:xfrm>
              <a:prstGeom prst="ellipse">
                <a:avLst/>
              </a:prstGeom>
              <a:gradFill>
                <a:gsLst>
                  <a:gs pos="0">
                    <a:srgbClr val="0080D7"/>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55" name="Shape 55"/>
              <p:cNvSpPr/>
              <p:nvPr/>
            </p:nvSpPr>
            <p:spPr>
              <a:xfrm>
                <a:off x="7445375" y="5870575"/>
                <a:ext cx="352425" cy="220662"/>
              </a:xfrm>
              <a:prstGeom prst="ellipse">
                <a:avLst/>
              </a:prstGeom>
              <a:gradFill>
                <a:gsLst>
                  <a:gs pos="0">
                    <a:schemeClr val="accent2"/>
                  </a:gs>
                  <a:gs pos="100000">
                    <a:srgbClr val="0080D7"/>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56" name="Shape 56"/>
              <p:cNvSpPr/>
              <p:nvPr/>
            </p:nvSpPr>
            <p:spPr>
              <a:xfrm>
                <a:off x="7521575" y="5918200"/>
                <a:ext cx="200024" cy="128587"/>
              </a:xfrm>
              <a:prstGeom prst="ellipse">
                <a:avLst/>
              </a:prstGeom>
              <a:gradFill>
                <a:gsLst>
                  <a:gs pos="0">
                    <a:srgbClr val="0084DD"/>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grpSp>
          <p:nvGrpSpPr>
            <p:cNvPr id="57" name="Shape 57"/>
            <p:cNvGrpSpPr/>
            <p:nvPr/>
          </p:nvGrpSpPr>
          <p:grpSpPr>
            <a:xfrm>
              <a:off x="8382000" y="4800600"/>
              <a:ext cx="674686" cy="409574"/>
              <a:chOff x="8382000" y="4800600"/>
              <a:chExt cx="674686" cy="409574"/>
            </a:xfrm>
          </p:grpSpPr>
          <p:sp>
            <p:nvSpPr>
              <p:cNvPr id="58" name="Shape 58"/>
              <p:cNvSpPr/>
              <p:nvPr/>
            </p:nvSpPr>
            <p:spPr>
              <a:xfrm>
                <a:off x="8382000" y="5057775"/>
                <a:ext cx="608011" cy="152399"/>
              </a:xfrm>
              <a:custGeom>
                <a:pathLst>
                  <a:path extrusionOk="0" h="120000" w="120000">
                    <a:moveTo>
                      <a:pt x="65654" y="120000"/>
                    </a:moveTo>
                    <a:lnTo>
                      <a:pt x="44921" y="112500"/>
                    </a:lnTo>
                    <a:lnTo>
                      <a:pt x="26073" y="82500"/>
                    </a:lnTo>
                    <a:lnTo>
                      <a:pt x="10994" y="45000"/>
                    </a:lnTo>
                    <a:lnTo>
                      <a:pt x="1884" y="0"/>
                    </a:lnTo>
                    <a:lnTo>
                      <a:pt x="0" y="7500"/>
                    </a:lnTo>
                    <a:lnTo>
                      <a:pt x="9109" y="52500"/>
                    </a:lnTo>
                    <a:lnTo>
                      <a:pt x="24188" y="90000"/>
                    </a:lnTo>
                    <a:lnTo>
                      <a:pt x="43036" y="112500"/>
                    </a:lnTo>
                    <a:lnTo>
                      <a:pt x="65654" y="120000"/>
                    </a:lnTo>
                    <a:lnTo>
                      <a:pt x="82617" y="112500"/>
                    </a:lnTo>
                    <a:lnTo>
                      <a:pt x="97696" y="105000"/>
                    </a:lnTo>
                    <a:lnTo>
                      <a:pt x="110575" y="82500"/>
                    </a:lnTo>
                    <a:lnTo>
                      <a:pt x="120000" y="52500"/>
                    </a:lnTo>
                    <a:lnTo>
                      <a:pt x="118115" y="52500"/>
                    </a:lnTo>
                    <a:lnTo>
                      <a:pt x="108691" y="82500"/>
                    </a:lnTo>
                    <a:lnTo>
                      <a:pt x="95811" y="97500"/>
                    </a:lnTo>
                    <a:lnTo>
                      <a:pt x="82617" y="112500"/>
                    </a:lnTo>
                    <a:lnTo>
                      <a:pt x="65654" y="120000"/>
                    </a:lnTo>
                    <a:lnTo>
                      <a:pt x="65654" y="120000"/>
                    </a:lnTo>
                    <a:close/>
                  </a:path>
                </a:pathLst>
              </a:custGeom>
              <a:gradFill>
                <a:gsLst>
                  <a:gs pos="0">
                    <a:schemeClr val="accent2"/>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59" name="Shape 59"/>
              <p:cNvSpPr/>
              <p:nvPr/>
            </p:nvSpPr>
            <p:spPr>
              <a:xfrm>
                <a:off x="8437561" y="4800600"/>
                <a:ext cx="409575" cy="85724"/>
              </a:xfrm>
              <a:custGeom>
                <a:pathLst>
                  <a:path extrusionOk="0" h="120000" w="120000">
                    <a:moveTo>
                      <a:pt x="80930" y="0"/>
                    </a:moveTo>
                    <a:lnTo>
                      <a:pt x="100465" y="13333"/>
                    </a:lnTo>
                    <a:lnTo>
                      <a:pt x="120000" y="26666"/>
                    </a:lnTo>
                    <a:lnTo>
                      <a:pt x="117209" y="13333"/>
                    </a:lnTo>
                    <a:lnTo>
                      <a:pt x="100465" y="0"/>
                    </a:lnTo>
                    <a:lnTo>
                      <a:pt x="80930" y="0"/>
                    </a:lnTo>
                    <a:lnTo>
                      <a:pt x="55813" y="13333"/>
                    </a:lnTo>
                    <a:lnTo>
                      <a:pt x="36279" y="26666"/>
                    </a:lnTo>
                    <a:lnTo>
                      <a:pt x="16744" y="66666"/>
                    </a:lnTo>
                    <a:lnTo>
                      <a:pt x="0" y="106666"/>
                    </a:lnTo>
                    <a:lnTo>
                      <a:pt x="2790" y="120000"/>
                    </a:lnTo>
                    <a:lnTo>
                      <a:pt x="16744" y="80000"/>
                    </a:lnTo>
                    <a:lnTo>
                      <a:pt x="36279" y="40000"/>
                    </a:lnTo>
                    <a:lnTo>
                      <a:pt x="55813" y="13333"/>
                    </a:lnTo>
                    <a:lnTo>
                      <a:pt x="80930" y="0"/>
                    </a:lnTo>
                    <a:lnTo>
                      <a:pt x="80930" y="0"/>
                    </a:lnTo>
                    <a:close/>
                  </a:path>
                </a:pathLst>
              </a:custGeom>
              <a:gradFill>
                <a:gsLst>
                  <a:gs pos="0">
                    <a:schemeClr val="accent2"/>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60" name="Shape 60"/>
              <p:cNvSpPr/>
              <p:nvPr/>
            </p:nvSpPr>
            <p:spPr>
              <a:xfrm>
                <a:off x="8961436" y="4867275"/>
                <a:ext cx="95250" cy="247649"/>
              </a:xfrm>
              <a:custGeom>
                <a:pathLst>
                  <a:path extrusionOk="0" h="120000" w="120000">
                    <a:moveTo>
                      <a:pt x="108000" y="69230"/>
                    </a:moveTo>
                    <a:lnTo>
                      <a:pt x="96000" y="96923"/>
                    </a:lnTo>
                    <a:lnTo>
                      <a:pt x="48000" y="120000"/>
                    </a:lnTo>
                    <a:lnTo>
                      <a:pt x="60000" y="120000"/>
                    </a:lnTo>
                    <a:lnTo>
                      <a:pt x="108000" y="96923"/>
                    </a:lnTo>
                    <a:lnTo>
                      <a:pt x="120000" y="69230"/>
                    </a:lnTo>
                    <a:lnTo>
                      <a:pt x="108000" y="50769"/>
                    </a:lnTo>
                    <a:lnTo>
                      <a:pt x="96000" y="32307"/>
                    </a:lnTo>
                    <a:lnTo>
                      <a:pt x="60000" y="13846"/>
                    </a:lnTo>
                    <a:lnTo>
                      <a:pt x="12000" y="0"/>
                    </a:lnTo>
                    <a:lnTo>
                      <a:pt x="0" y="4615"/>
                    </a:lnTo>
                    <a:lnTo>
                      <a:pt x="48000" y="18461"/>
                    </a:lnTo>
                    <a:lnTo>
                      <a:pt x="84000" y="32307"/>
                    </a:lnTo>
                    <a:lnTo>
                      <a:pt x="96000" y="50769"/>
                    </a:lnTo>
                    <a:lnTo>
                      <a:pt x="108000" y="69230"/>
                    </a:lnTo>
                    <a:lnTo>
                      <a:pt x="108000" y="69230"/>
                    </a:lnTo>
                    <a:close/>
                  </a:path>
                </a:pathLst>
              </a:custGeom>
              <a:gradFill>
                <a:gsLst>
                  <a:gs pos="0">
                    <a:schemeClr val="accent2"/>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61" name="Shape 61"/>
              <p:cNvSpPr/>
              <p:nvPr/>
            </p:nvSpPr>
            <p:spPr>
              <a:xfrm>
                <a:off x="8532811" y="5153025"/>
                <a:ext cx="304799" cy="28575"/>
              </a:xfrm>
              <a:custGeom>
                <a:pathLst>
                  <a:path extrusionOk="0" h="120000" w="120000">
                    <a:moveTo>
                      <a:pt x="71250" y="80000"/>
                    </a:moveTo>
                    <a:lnTo>
                      <a:pt x="45000" y="40000"/>
                    </a:lnTo>
                    <a:lnTo>
                      <a:pt x="18750" y="0"/>
                    </a:lnTo>
                    <a:lnTo>
                      <a:pt x="0" y="0"/>
                    </a:lnTo>
                    <a:lnTo>
                      <a:pt x="33750" y="80000"/>
                    </a:lnTo>
                    <a:lnTo>
                      <a:pt x="71250" y="120000"/>
                    </a:lnTo>
                    <a:lnTo>
                      <a:pt x="97500" y="120000"/>
                    </a:lnTo>
                    <a:lnTo>
                      <a:pt x="120000" y="80000"/>
                    </a:lnTo>
                    <a:lnTo>
                      <a:pt x="116250" y="0"/>
                    </a:lnTo>
                    <a:lnTo>
                      <a:pt x="93750" y="40000"/>
                    </a:lnTo>
                    <a:lnTo>
                      <a:pt x="71250" y="80000"/>
                    </a:lnTo>
                    <a:lnTo>
                      <a:pt x="71250" y="80000"/>
                    </a:lnTo>
                    <a:close/>
                  </a:path>
                </a:pathLst>
              </a:custGeom>
              <a:gradFill>
                <a:gsLst>
                  <a:gs pos="0">
                    <a:schemeClr val="accent2"/>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62" name="Shape 62"/>
              <p:cNvSpPr/>
              <p:nvPr/>
            </p:nvSpPr>
            <p:spPr>
              <a:xfrm>
                <a:off x="8420100" y="4829175"/>
                <a:ext cx="255587" cy="295275"/>
              </a:xfrm>
              <a:custGeom>
                <a:pathLst>
                  <a:path extrusionOk="0" h="120000" w="120000">
                    <a:moveTo>
                      <a:pt x="8198" y="73548"/>
                    </a:moveTo>
                    <a:lnTo>
                      <a:pt x="12670" y="61935"/>
                    </a:lnTo>
                    <a:lnTo>
                      <a:pt x="17142" y="50322"/>
                    </a:lnTo>
                    <a:lnTo>
                      <a:pt x="39503" y="27096"/>
                    </a:lnTo>
                    <a:lnTo>
                      <a:pt x="75279" y="11612"/>
                    </a:lnTo>
                    <a:lnTo>
                      <a:pt x="115527" y="3870"/>
                    </a:lnTo>
                    <a:lnTo>
                      <a:pt x="120000" y="0"/>
                    </a:lnTo>
                    <a:lnTo>
                      <a:pt x="70807" y="7741"/>
                    </a:lnTo>
                    <a:lnTo>
                      <a:pt x="35031" y="23225"/>
                    </a:lnTo>
                    <a:lnTo>
                      <a:pt x="8198" y="46451"/>
                    </a:lnTo>
                    <a:lnTo>
                      <a:pt x="3726" y="58064"/>
                    </a:lnTo>
                    <a:lnTo>
                      <a:pt x="0" y="73548"/>
                    </a:lnTo>
                    <a:lnTo>
                      <a:pt x="8198" y="96774"/>
                    </a:lnTo>
                    <a:lnTo>
                      <a:pt x="17142" y="108387"/>
                    </a:lnTo>
                    <a:lnTo>
                      <a:pt x="30559" y="120000"/>
                    </a:lnTo>
                    <a:lnTo>
                      <a:pt x="48447" y="120000"/>
                    </a:lnTo>
                    <a:lnTo>
                      <a:pt x="30559" y="108387"/>
                    </a:lnTo>
                    <a:lnTo>
                      <a:pt x="17142" y="96774"/>
                    </a:lnTo>
                    <a:lnTo>
                      <a:pt x="12670" y="85161"/>
                    </a:lnTo>
                    <a:lnTo>
                      <a:pt x="8198" y="73548"/>
                    </a:lnTo>
                    <a:lnTo>
                      <a:pt x="8198" y="73548"/>
                    </a:lnTo>
                    <a:close/>
                  </a:path>
                </a:pathLst>
              </a:custGeom>
              <a:gradFill>
                <a:gsLst>
                  <a:gs pos="0">
                    <a:schemeClr val="dk2"/>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63" name="Shape 63"/>
              <p:cNvSpPr/>
              <p:nvPr/>
            </p:nvSpPr>
            <p:spPr>
              <a:xfrm>
                <a:off x="8713786" y="4829175"/>
                <a:ext cx="295275" cy="333374"/>
              </a:xfrm>
              <a:custGeom>
                <a:pathLst>
                  <a:path extrusionOk="0" h="120000" w="120000">
                    <a:moveTo>
                      <a:pt x="0" y="3428"/>
                    </a:moveTo>
                    <a:lnTo>
                      <a:pt x="42810" y="6857"/>
                    </a:lnTo>
                    <a:lnTo>
                      <a:pt x="77189" y="20571"/>
                    </a:lnTo>
                    <a:lnTo>
                      <a:pt x="100540" y="41142"/>
                    </a:lnTo>
                    <a:lnTo>
                      <a:pt x="104432" y="51428"/>
                    </a:lnTo>
                    <a:lnTo>
                      <a:pt x="108324" y="65142"/>
                    </a:lnTo>
                    <a:lnTo>
                      <a:pt x="104432" y="78857"/>
                    </a:lnTo>
                    <a:lnTo>
                      <a:pt x="96648" y="92571"/>
                    </a:lnTo>
                    <a:lnTo>
                      <a:pt x="77189" y="102857"/>
                    </a:lnTo>
                    <a:lnTo>
                      <a:pt x="58378" y="113142"/>
                    </a:lnTo>
                    <a:lnTo>
                      <a:pt x="62270" y="120000"/>
                    </a:lnTo>
                    <a:lnTo>
                      <a:pt x="84972" y="109714"/>
                    </a:lnTo>
                    <a:lnTo>
                      <a:pt x="104432" y="96000"/>
                    </a:lnTo>
                    <a:lnTo>
                      <a:pt x="116108" y="82285"/>
                    </a:lnTo>
                    <a:lnTo>
                      <a:pt x="120000" y="65142"/>
                    </a:lnTo>
                    <a:lnTo>
                      <a:pt x="116108" y="51428"/>
                    </a:lnTo>
                    <a:lnTo>
                      <a:pt x="112216" y="37714"/>
                    </a:lnTo>
                    <a:lnTo>
                      <a:pt x="100540" y="27428"/>
                    </a:lnTo>
                    <a:lnTo>
                      <a:pt x="84972" y="17142"/>
                    </a:lnTo>
                    <a:lnTo>
                      <a:pt x="46702" y="3428"/>
                    </a:lnTo>
                    <a:lnTo>
                      <a:pt x="0" y="0"/>
                    </a:lnTo>
                    <a:lnTo>
                      <a:pt x="0" y="3428"/>
                    </a:lnTo>
                    <a:lnTo>
                      <a:pt x="0" y="3428"/>
                    </a:lnTo>
                    <a:lnTo>
                      <a:pt x="0" y="3428"/>
                    </a:lnTo>
                    <a:close/>
                  </a:path>
                </a:pathLst>
              </a:custGeom>
              <a:gradFill>
                <a:gsLst>
                  <a:gs pos="0">
                    <a:schemeClr val="dk2"/>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64" name="Shape 64"/>
              <p:cNvSpPr/>
              <p:nvPr/>
            </p:nvSpPr>
            <p:spPr>
              <a:xfrm>
                <a:off x="8485186" y="4854575"/>
                <a:ext cx="474661" cy="295275"/>
              </a:xfrm>
              <a:custGeom>
                <a:pathLst>
                  <a:path extrusionOk="0" h="120000" w="120000">
                    <a:moveTo>
                      <a:pt x="60200" y="0"/>
                    </a:moveTo>
                    <a:lnTo>
                      <a:pt x="36120" y="3870"/>
                    </a:lnTo>
                    <a:lnTo>
                      <a:pt x="16856" y="19354"/>
                    </a:lnTo>
                    <a:lnTo>
                      <a:pt x="4816" y="34838"/>
                    </a:lnTo>
                    <a:lnTo>
                      <a:pt x="2408" y="46451"/>
                    </a:lnTo>
                    <a:lnTo>
                      <a:pt x="0" y="58064"/>
                    </a:lnTo>
                    <a:lnTo>
                      <a:pt x="2408" y="69677"/>
                    </a:lnTo>
                    <a:lnTo>
                      <a:pt x="4816" y="81290"/>
                    </a:lnTo>
                    <a:lnTo>
                      <a:pt x="16856" y="100645"/>
                    </a:lnTo>
                    <a:lnTo>
                      <a:pt x="36120" y="116129"/>
                    </a:lnTo>
                    <a:lnTo>
                      <a:pt x="60200" y="120000"/>
                    </a:lnTo>
                    <a:lnTo>
                      <a:pt x="83879" y="116129"/>
                    </a:lnTo>
                    <a:lnTo>
                      <a:pt x="103143" y="100645"/>
                    </a:lnTo>
                    <a:lnTo>
                      <a:pt x="115183" y="81290"/>
                    </a:lnTo>
                    <a:lnTo>
                      <a:pt x="120000" y="69677"/>
                    </a:lnTo>
                    <a:lnTo>
                      <a:pt x="120000" y="58064"/>
                    </a:lnTo>
                    <a:lnTo>
                      <a:pt x="120000" y="46451"/>
                    </a:lnTo>
                    <a:lnTo>
                      <a:pt x="115183" y="34838"/>
                    </a:lnTo>
                    <a:lnTo>
                      <a:pt x="103143" y="19354"/>
                    </a:lnTo>
                    <a:lnTo>
                      <a:pt x="83879" y="3870"/>
                    </a:lnTo>
                    <a:lnTo>
                      <a:pt x="60200" y="0"/>
                    </a:lnTo>
                    <a:lnTo>
                      <a:pt x="60200" y="0"/>
                    </a:lnTo>
                    <a:close/>
                    <a:moveTo>
                      <a:pt x="60200" y="116129"/>
                    </a:moveTo>
                    <a:lnTo>
                      <a:pt x="38528" y="112258"/>
                    </a:lnTo>
                    <a:lnTo>
                      <a:pt x="19264" y="100645"/>
                    </a:lnTo>
                    <a:lnTo>
                      <a:pt x="7224" y="81290"/>
                    </a:lnTo>
                    <a:lnTo>
                      <a:pt x="4816" y="69677"/>
                    </a:lnTo>
                    <a:lnTo>
                      <a:pt x="2408" y="58064"/>
                    </a:lnTo>
                    <a:lnTo>
                      <a:pt x="4816" y="46451"/>
                    </a:lnTo>
                    <a:lnTo>
                      <a:pt x="7224" y="34838"/>
                    </a:lnTo>
                    <a:lnTo>
                      <a:pt x="19264" y="19354"/>
                    </a:lnTo>
                    <a:lnTo>
                      <a:pt x="38528" y="7741"/>
                    </a:lnTo>
                    <a:lnTo>
                      <a:pt x="60200" y="3870"/>
                    </a:lnTo>
                    <a:lnTo>
                      <a:pt x="81471" y="7741"/>
                    </a:lnTo>
                    <a:lnTo>
                      <a:pt x="100735" y="19354"/>
                    </a:lnTo>
                    <a:lnTo>
                      <a:pt x="112775" y="34838"/>
                    </a:lnTo>
                    <a:lnTo>
                      <a:pt x="117591" y="46451"/>
                    </a:lnTo>
                    <a:lnTo>
                      <a:pt x="117591" y="58064"/>
                    </a:lnTo>
                    <a:lnTo>
                      <a:pt x="117591" y="69677"/>
                    </a:lnTo>
                    <a:lnTo>
                      <a:pt x="112775" y="81290"/>
                    </a:lnTo>
                    <a:lnTo>
                      <a:pt x="100735" y="100645"/>
                    </a:lnTo>
                    <a:lnTo>
                      <a:pt x="81471" y="112258"/>
                    </a:lnTo>
                    <a:lnTo>
                      <a:pt x="60200" y="116129"/>
                    </a:lnTo>
                    <a:lnTo>
                      <a:pt x="60200" y="116129"/>
                    </a:lnTo>
                    <a:close/>
                  </a:path>
                </a:pathLst>
              </a:custGeom>
              <a:gradFill>
                <a:gsLst>
                  <a:gs pos="0">
                    <a:schemeClr val="accent2"/>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nvGrpSpPr>
              <p:cNvPr id="65" name="Shape 65"/>
              <p:cNvGrpSpPr/>
              <p:nvPr/>
            </p:nvGrpSpPr>
            <p:grpSpPr>
              <a:xfrm>
                <a:off x="8542336" y="4897437"/>
                <a:ext cx="360362" cy="209549"/>
                <a:chOff x="8542336" y="4897437"/>
                <a:chExt cx="360362" cy="209549"/>
              </a:xfrm>
            </p:grpSpPr>
            <p:sp>
              <p:nvSpPr>
                <p:cNvPr id="66" name="Shape 66"/>
                <p:cNvSpPr/>
                <p:nvPr/>
              </p:nvSpPr>
              <p:spPr>
                <a:xfrm>
                  <a:off x="8542336" y="4897437"/>
                  <a:ext cx="360362" cy="209549"/>
                </a:xfrm>
                <a:prstGeom prst="ellipse">
                  <a:avLst/>
                </a:prstGeom>
                <a:gradFill>
                  <a:gsLst>
                    <a:gs pos="0">
                      <a:schemeClr val="dk2"/>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67" name="Shape 67"/>
                <p:cNvSpPr/>
                <p:nvPr/>
              </p:nvSpPr>
              <p:spPr>
                <a:xfrm>
                  <a:off x="8577261" y="4919662"/>
                  <a:ext cx="288925" cy="161925"/>
                </a:xfrm>
                <a:prstGeom prst="ellipse">
                  <a:avLst/>
                </a:prstGeom>
                <a:gradFill>
                  <a:gsLst>
                    <a:gs pos="0">
                      <a:schemeClr val="accent2"/>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68" name="Shape 68"/>
                <p:cNvSpPr/>
                <p:nvPr/>
              </p:nvSpPr>
              <p:spPr>
                <a:xfrm>
                  <a:off x="8621711" y="4935537"/>
                  <a:ext cx="198436" cy="130175"/>
                </a:xfrm>
                <a:prstGeom prst="ellipse">
                  <a:avLst/>
                </a:prstGeom>
                <a:gradFill>
                  <a:gsLst>
                    <a:gs pos="0">
                      <a:schemeClr val="dk2"/>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69" name="Shape 69"/>
                <p:cNvSpPr/>
                <p:nvPr/>
              </p:nvSpPr>
              <p:spPr>
                <a:xfrm>
                  <a:off x="8664575" y="4960937"/>
                  <a:ext cx="115886" cy="74611"/>
                </a:xfrm>
                <a:prstGeom prst="ellipse">
                  <a:avLst/>
                </a:prstGeom>
                <a:gradFill>
                  <a:gsLst>
                    <a:gs pos="0">
                      <a:schemeClr val="accent2"/>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grpSp>
      </p:grpSp>
      <p:sp>
        <p:nvSpPr>
          <p:cNvPr id="70" name="Shape 70"/>
          <p:cNvSpPr txBox="1"/>
          <p:nvPr>
            <p:ph type="title"/>
          </p:nvPr>
        </p:nvSpPr>
        <p:spPr>
          <a:xfrm>
            <a:off x="457200" y="277812"/>
            <a:ext cx="8229600" cy="1139825"/>
          </a:xfrm>
          <a:prstGeom prst="rect">
            <a:avLst/>
          </a:prstGeom>
          <a:noFill/>
          <a:ln>
            <a:noFill/>
          </a:ln>
        </p:spPr>
        <p:txBody>
          <a:bodyPr anchorCtr="1" anchor="ctr" bIns="91425" lIns="91425" rIns="91425" tIns="91425"/>
          <a:lstStyle>
            <a:lvl1pPr indent="0" lvl="0" marL="0" marR="0" rtl="0" algn="ctr">
              <a:spcBef>
                <a:spcPts val="0"/>
              </a:spcBef>
              <a:spcAft>
                <a:spcPts val="0"/>
              </a:spcAft>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71" name="Shape 71"/>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180340" lvl="0" marL="342900" marR="0" rtl="0" algn="l">
              <a:spcBef>
                <a:spcPts val="640"/>
              </a:spcBef>
              <a:spcAft>
                <a:spcPts val="0"/>
              </a:spcAft>
              <a:buClr>
                <a:schemeClr val="hlink"/>
              </a:buClr>
              <a:buSzPct val="80000"/>
              <a:buFont typeface="Noto Sans Symbols"/>
              <a:buChar char="➢"/>
              <a:defRPr b="0" i="0" sz="3200" u="none" cap="none" strike="noStrike">
                <a:solidFill>
                  <a:schemeClr val="lt1"/>
                </a:solidFill>
                <a:latin typeface="Arial"/>
                <a:ea typeface="Arial"/>
                <a:cs typeface="Arial"/>
                <a:sym typeface="Arial"/>
              </a:defRPr>
            </a:lvl1pPr>
            <a:lvl2pPr indent="-196850" lvl="1" marL="742950" marR="0" rtl="0" algn="l">
              <a:spcBef>
                <a:spcPts val="560"/>
              </a:spcBef>
              <a:spcAft>
                <a:spcPts val="0"/>
              </a:spcAft>
              <a:buClr>
                <a:schemeClr val="lt2"/>
              </a:buClr>
              <a:buSzPct val="50000"/>
              <a:buFont typeface="Noto Sans Symbols"/>
              <a:buChar char="●"/>
              <a:defRPr b="0" i="0" sz="2800" u="none" cap="none" strike="noStrike">
                <a:solidFill>
                  <a:schemeClr val="lt1"/>
                </a:solidFill>
                <a:latin typeface="Arial"/>
                <a:ea typeface="Arial"/>
                <a:cs typeface="Arial"/>
                <a:sym typeface="Arial"/>
              </a:defRPr>
            </a:lvl2pPr>
            <a:lvl3pPr indent="-76200" lvl="2" marL="1143000" marR="0" rtl="0" algn="l">
              <a:spcBef>
                <a:spcPts val="480"/>
              </a:spcBef>
              <a:spcAft>
                <a:spcPts val="0"/>
              </a:spcAft>
              <a:buClr>
                <a:schemeClr val="accent2"/>
              </a:buClr>
              <a:buSzPct val="100000"/>
              <a:buFont typeface="Arial"/>
              <a:buChar char="•"/>
              <a:defRPr b="0" i="0" sz="2400" u="none" cap="none" strike="noStrike">
                <a:solidFill>
                  <a:schemeClr val="lt1"/>
                </a:solidFill>
                <a:latin typeface="Arial"/>
                <a:ea typeface="Arial"/>
                <a:cs typeface="Arial"/>
                <a:sym typeface="Arial"/>
              </a:defRPr>
            </a:lvl3pPr>
            <a:lvl4pPr indent="-165100" lvl="3" marL="1600200" marR="0" rtl="0" algn="l">
              <a:spcBef>
                <a:spcPts val="400"/>
              </a:spcBef>
              <a:spcAft>
                <a:spcPts val="0"/>
              </a:spcAft>
              <a:buClr>
                <a:schemeClr val="folHlink"/>
              </a:buClr>
              <a:buSzPct val="50000"/>
              <a:buFont typeface="Noto Sans Symbols"/>
              <a:buChar char="●"/>
              <a:defRPr b="0" i="0" sz="2000" u="none" cap="none" strike="noStrike">
                <a:solidFill>
                  <a:schemeClr val="lt1"/>
                </a:solidFill>
                <a:latin typeface="Arial"/>
                <a:ea typeface="Arial"/>
                <a:cs typeface="Arial"/>
                <a:sym typeface="Arial"/>
              </a:defRPr>
            </a:lvl4pPr>
            <a:lvl5pPr indent="-101600" lvl="4" marL="20574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5pPr>
            <a:lvl6pPr indent="-101600" lvl="5" marL="25146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6pPr>
            <a:lvl7pPr indent="-101600" lvl="6" marL="29718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7pPr>
            <a:lvl8pPr indent="-101600" lvl="7" marL="34290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8pPr>
            <a:lvl9pPr indent="-101600" lvl="8" marL="38862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9pPr>
          </a:lstStyle>
          <a:p/>
        </p:txBody>
      </p:sp>
      <p:sp>
        <p:nvSpPr>
          <p:cNvPr id="72" name="Shape 72"/>
          <p:cNvSpPr txBox="1"/>
          <p:nvPr>
            <p:ph idx="10" type="dt"/>
          </p:nvPr>
        </p:nvSpPr>
        <p:spPr>
          <a:xfrm>
            <a:off x="457200" y="6248400"/>
            <a:ext cx="21335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73" name="Shape 73"/>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74" name="Shape 74"/>
          <p:cNvSpPr txBox="1"/>
          <p:nvPr>
            <p:ph idx="12" type="sldNum"/>
          </p:nvPr>
        </p:nvSpPr>
        <p:spPr>
          <a:xfrm>
            <a:off x="6553200" y="6248400"/>
            <a:ext cx="2133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1" name="Shape 81"/>
        <p:cNvGrpSpPr/>
        <p:nvPr/>
      </p:nvGrpSpPr>
      <p:grpSpPr>
        <a:xfrm>
          <a:off x="0" y="0"/>
          <a:ext cx="0" cy="0"/>
          <a:chOff x="0" y="0"/>
          <a:chExt cx="0" cy="0"/>
        </a:xfrm>
      </p:grpSpPr>
      <p:sp>
        <p:nvSpPr>
          <p:cNvPr id="82" name="Shape 82"/>
          <p:cNvSpPr/>
          <p:nvPr/>
        </p:nvSpPr>
        <p:spPr>
          <a:xfrm>
            <a:off x="6627811" y="6429375"/>
            <a:ext cx="285750" cy="209549"/>
          </a:xfrm>
          <a:custGeom>
            <a:pathLst>
              <a:path extrusionOk="0" h="120000" w="120000">
                <a:moveTo>
                  <a:pt x="0" y="120000"/>
                </a:moveTo>
                <a:lnTo>
                  <a:pt x="19441" y="120000"/>
                </a:lnTo>
                <a:lnTo>
                  <a:pt x="51620" y="98181"/>
                </a:lnTo>
                <a:lnTo>
                  <a:pt x="79776" y="70909"/>
                </a:lnTo>
                <a:lnTo>
                  <a:pt x="103910" y="43636"/>
                </a:lnTo>
                <a:lnTo>
                  <a:pt x="120000" y="10909"/>
                </a:lnTo>
                <a:lnTo>
                  <a:pt x="115977" y="5454"/>
                </a:lnTo>
                <a:lnTo>
                  <a:pt x="111955" y="0"/>
                </a:lnTo>
                <a:lnTo>
                  <a:pt x="91843" y="38181"/>
                </a:lnTo>
                <a:lnTo>
                  <a:pt x="67709" y="70909"/>
                </a:lnTo>
                <a:lnTo>
                  <a:pt x="35530" y="98181"/>
                </a:lnTo>
                <a:lnTo>
                  <a:pt x="0" y="120000"/>
                </a:lnTo>
                <a:lnTo>
                  <a:pt x="0" y="120000"/>
                </a:lnTo>
                <a:close/>
              </a:path>
            </a:pathLst>
          </a:custGeom>
          <a:gradFill>
            <a:gsLst>
              <a:gs pos="0">
                <a:schemeClr val="accent2"/>
              </a:gs>
              <a:gs pos="100000">
                <a:srgbClr val="0077C8"/>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nvGrpSpPr>
          <p:cNvPr id="83" name="Shape 83"/>
          <p:cNvGrpSpPr/>
          <p:nvPr/>
        </p:nvGrpSpPr>
        <p:grpSpPr>
          <a:xfrm>
            <a:off x="3175" y="4267200"/>
            <a:ext cx="9140825" cy="2590800"/>
            <a:chOff x="3175" y="4267200"/>
            <a:chExt cx="9140825" cy="2590800"/>
          </a:xfrm>
        </p:grpSpPr>
        <p:sp>
          <p:nvSpPr>
            <p:cNvPr id="84" name="Shape 84"/>
            <p:cNvSpPr/>
            <p:nvPr/>
          </p:nvSpPr>
          <p:spPr>
            <a:xfrm>
              <a:off x="3175" y="4267200"/>
              <a:ext cx="9140825" cy="2590800"/>
            </a:xfrm>
            <a:custGeom>
              <a:pathLst>
                <a:path extrusionOk="0" h="120000" w="120000">
                  <a:moveTo>
                    <a:pt x="120000" y="120000"/>
                  </a:moveTo>
                  <a:lnTo>
                    <a:pt x="0" y="120000"/>
                  </a:lnTo>
                  <a:lnTo>
                    <a:pt x="0" y="0"/>
                  </a:lnTo>
                  <a:lnTo>
                    <a:pt x="120000" y="0"/>
                  </a:lnTo>
                  <a:lnTo>
                    <a:pt x="120000" y="120000"/>
                  </a:lnTo>
                  <a:lnTo>
                    <a:pt x="120000" y="120000"/>
                  </a:lnTo>
                  <a:close/>
                </a:path>
              </a:pathLst>
            </a:custGeom>
            <a:gradFill>
              <a:gsLst>
                <a:gs pos="0">
                  <a:schemeClr val="dk2"/>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nvGrpSpPr>
            <p:cNvPr id="85" name="Shape 85"/>
            <p:cNvGrpSpPr/>
            <p:nvPr/>
          </p:nvGrpSpPr>
          <p:grpSpPr>
            <a:xfrm>
              <a:off x="5600700" y="5897562"/>
              <a:ext cx="1257299" cy="827087"/>
              <a:chOff x="5599112" y="5897562"/>
              <a:chExt cx="1257299" cy="827087"/>
            </a:xfrm>
          </p:grpSpPr>
          <p:sp>
            <p:nvSpPr>
              <p:cNvPr id="86" name="Shape 86"/>
              <p:cNvSpPr/>
              <p:nvPr/>
            </p:nvSpPr>
            <p:spPr>
              <a:xfrm>
                <a:off x="5851525" y="6048375"/>
                <a:ext cx="844550" cy="519112"/>
              </a:xfrm>
              <a:prstGeom prst="ellipse">
                <a:avLst/>
              </a:prstGeom>
              <a:gradFill>
                <a:gsLst>
                  <a:gs pos="0">
                    <a:schemeClr val="accent2"/>
                  </a:gs>
                  <a:gs pos="100000">
                    <a:srgbClr val="007CCF"/>
                  </a:gs>
                </a:gsLst>
                <a:path path="circle">
                  <a:fillToRect b="50%" l="50%" r="50%" t="50%"/>
                </a:path>
                <a:tileRect/>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87" name="Shape 87"/>
              <p:cNvSpPr/>
              <p:nvPr/>
            </p:nvSpPr>
            <p:spPr>
              <a:xfrm>
                <a:off x="5915025" y="6096000"/>
                <a:ext cx="717550" cy="436562"/>
              </a:xfrm>
              <a:prstGeom prst="ellipse">
                <a:avLst/>
              </a:prstGeom>
              <a:gradFill>
                <a:gsLst>
                  <a:gs pos="0">
                    <a:srgbClr val="007CCF"/>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88" name="Shape 88"/>
              <p:cNvSpPr/>
              <p:nvPr/>
            </p:nvSpPr>
            <p:spPr>
              <a:xfrm>
                <a:off x="6003925" y="6146800"/>
                <a:ext cx="546099" cy="328611"/>
              </a:xfrm>
              <a:prstGeom prst="ellipse">
                <a:avLst/>
              </a:prstGeom>
              <a:gradFill>
                <a:gsLst>
                  <a:gs pos="0">
                    <a:schemeClr val="accent2"/>
                  </a:gs>
                  <a:gs pos="100000">
                    <a:srgbClr val="0080D7"/>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89" name="Shape 89"/>
              <p:cNvSpPr/>
              <p:nvPr/>
            </p:nvSpPr>
            <p:spPr>
              <a:xfrm>
                <a:off x="6067425" y="6184900"/>
                <a:ext cx="415925" cy="252412"/>
              </a:xfrm>
              <a:prstGeom prst="ellipse">
                <a:avLst/>
              </a:prstGeom>
              <a:gradFill>
                <a:gsLst>
                  <a:gs pos="0">
                    <a:srgbClr val="0084DD"/>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90" name="Shape 90"/>
              <p:cNvSpPr/>
              <p:nvPr/>
            </p:nvSpPr>
            <p:spPr>
              <a:xfrm>
                <a:off x="6121400" y="6226175"/>
                <a:ext cx="304799" cy="169861"/>
              </a:xfrm>
              <a:prstGeom prst="ellipse">
                <a:avLst/>
              </a:prstGeom>
              <a:gradFill>
                <a:gsLst>
                  <a:gs pos="0">
                    <a:schemeClr val="accent2"/>
                  </a:gs>
                  <a:gs pos="100000">
                    <a:srgbClr val="0080D7"/>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91" name="Shape 91"/>
              <p:cNvSpPr/>
              <p:nvPr/>
            </p:nvSpPr>
            <p:spPr>
              <a:xfrm>
                <a:off x="5675312" y="5897562"/>
                <a:ext cx="608011" cy="255587"/>
              </a:xfrm>
              <a:custGeom>
                <a:pathLst>
                  <a:path extrusionOk="0" h="120000" w="120000">
                    <a:moveTo>
                      <a:pt x="118115" y="8944"/>
                    </a:moveTo>
                    <a:lnTo>
                      <a:pt x="80732" y="17888"/>
                    </a:lnTo>
                    <a:lnTo>
                      <a:pt x="46806" y="40248"/>
                    </a:lnTo>
                    <a:lnTo>
                      <a:pt x="31727" y="57391"/>
                    </a:lnTo>
                    <a:lnTo>
                      <a:pt x="18534" y="75279"/>
                    </a:lnTo>
                    <a:lnTo>
                      <a:pt x="7539" y="97639"/>
                    </a:lnTo>
                    <a:lnTo>
                      <a:pt x="0" y="120000"/>
                    </a:lnTo>
                    <a:lnTo>
                      <a:pt x="0" y="102111"/>
                    </a:lnTo>
                    <a:lnTo>
                      <a:pt x="9109" y="79751"/>
                    </a:lnTo>
                    <a:lnTo>
                      <a:pt x="20418" y="61863"/>
                    </a:lnTo>
                    <a:lnTo>
                      <a:pt x="48691" y="26832"/>
                    </a:lnTo>
                    <a:lnTo>
                      <a:pt x="80732" y="8944"/>
                    </a:lnTo>
                    <a:lnTo>
                      <a:pt x="118115" y="0"/>
                    </a:lnTo>
                    <a:lnTo>
                      <a:pt x="118115" y="0"/>
                    </a:lnTo>
                    <a:lnTo>
                      <a:pt x="120000" y="0"/>
                    </a:lnTo>
                    <a:lnTo>
                      <a:pt x="120000" y="8944"/>
                    </a:lnTo>
                    <a:lnTo>
                      <a:pt x="118115" y="8944"/>
                    </a:lnTo>
                    <a:lnTo>
                      <a:pt x="118115" y="8944"/>
                    </a:lnTo>
                    <a:lnTo>
                      <a:pt x="118115" y="8944"/>
                    </a:lnTo>
                    <a:close/>
                  </a:path>
                </a:pathLst>
              </a:custGeom>
              <a:gradFill>
                <a:gsLst>
                  <a:gs pos="0">
                    <a:srgbClr val="0080D7"/>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92" name="Shape 92"/>
              <p:cNvSpPr/>
              <p:nvPr/>
            </p:nvSpPr>
            <p:spPr>
              <a:xfrm>
                <a:off x="5865812" y="6619875"/>
                <a:ext cx="704850" cy="104774"/>
              </a:xfrm>
              <a:custGeom>
                <a:pathLst>
                  <a:path extrusionOk="0" h="120000" w="120000">
                    <a:moveTo>
                      <a:pt x="69616" y="98181"/>
                    </a:moveTo>
                    <a:lnTo>
                      <a:pt x="95620" y="87272"/>
                    </a:lnTo>
                    <a:lnTo>
                      <a:pt x="120000" y="43636"/>
                    </a:lnTo>
                    <a:lnTo>
                      <a:pt x="120000" y="65454"/>
                    </a:lnTo>
                    <a:lnTo>
                      <a:pt x="95620" y="109090"/>
                    </a:lnTo>
                    <a:lnTo>
                      <a:pt x="69616" y="120000"/>
                    </a:lnTo>
                    <a:lnTo>
                      <a:pt x="50383" y="109090"/>
                    </a:lnTo>
                    <a:lnTo>
                      <a:pt x="32505" y="87272"/>
                    </a:lnTo>
                    <a:lnTo>
                      <a:pt x="16252" y="65454"/>
                    </a:lnTo>
                    <a:lnTo>
                      <a:pt x="0" y="21818"/>
                    </a:lnTo>
                    <a:lnTo>
                      <a:pt x="0" y="0"/>
                    </a:lnTo>
                    <a:lnTo>
                      <a:pt x="14627" y="43636"/>
                    </a:lnTo>
                    <a:lnTo>
                      <a:pt x="32505" y="65454"/>
                    </a:lnTo>
                    <a:lnTo>
                      <a:pt x="50383" y="87272"/>
                    </a:lnTo>
                    <a:lnTo>
                      <a:pt x="69616" y="98181"/>
                    </a:lnTo>
                    <a:lnTo>
                      <a:pt x="69616" y="98181"/>
                    </a:lnTo>
                    <a:close/>
                  </a:path>
                </a:pathLst>
              </a:custGeom>
              <a:gradFill>
                <a:gsLst>
                  <a:gs pos="0">
                    <a:srgbClr val="0073C1"/>
                  </a:gs>
                  <a:gs pos="100000">
                    <a:schemeClr val="accent2"/>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93" name="Shape 93"/>
              <p:cNvSpPr/>
              <p:nvPr/>
            </p:nvSpPr>
            <p:spPr>
              <a:xfrm>
                <a:off x="5599112" y="6200775"/>
                <a:ext cx="141287" cy="342899"/>
              </a:xfrm>
              <a:custGeom>
                <a:pathLst>
                  <a:path extrusionOk="0" h="120000" w="120000">
                    <a:moveTo>
                      <a:pt x="16179" y="36666"/>
                    </a:moveTo>
                    <a:lnTo>
                      <a:pt x="24269" y="60000"/>
                    </a:lnTo>
                    <a:lnTo>
                      <a:pt x="48539" y="80000"/>
                    </a:lnTo>
                    <a:lnTo>
                      <a:pt x="80898" y="100000"/>
                    </a:lnTo>
                    <a:lnTo>
                      <a:pt x="120000" y="120000"/>
                    </a:lnTo>
                    <a:lnTo>
                      <a:pt x="97078" y="120000"/>
                    </a:lnTo>
                    <a:lnTo>
                      <a:pt x="56629" y="100000"/>
                    </a:lnTo>
                    <a:lnTo>
                      <a:pt x="24269" y="80000"/>
                    </a:lnTo>
                    <a:lnTo>
                      <a:pt x="8089" y="60000"/>
                    </a:lnTo>
                    <a:lnTo>
                      <a:pt x="0" y="36666"/>
                    </a:lnTo>
                    <a:lnTo>
                      <a:pt x="0" y="16666"/>
                    </a:lnTo>
                    <a:lnTo>
                      <a:pt x="16179" y="0"/>
                    </a:lnTo>
                    <a:lnTo>
                      <a:pt x="40449" y="0"/>
                    </a:lnTo>
                    <a:lnTo>
                      <a:pt x="24269" y="16666"/>
                    </a:lnTo>
                    <a:lnTo>
                      <a:pt x="16179" y="36666"/>
                    </a:lnTo>
                    <a:lnTo>
                      <a:pt x="16179" y="36666"/>
                    </a:lnTo>
                    <a:close/>
                  </a:path>
                </a:pathLst>
              </a:custGeom>
              <a:gradFill>
                <a:gsLst>
                  <a:gs pos="0">
                    <a:schemeClr val="accent2"/>
                  </a:gs>
                  <a:gs pos="100000">
                    <a:srgbClr val="0077C8"/>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94" name="Shape 94"/>
              <p:cNvSpPr/>
              <p:nvPr/>
            </p:nvSpPr>
            <p:spPr>
              <a:xfrm>
                <a:off x="5665787" y="5945187"/>
                <a:ext cx="1190624" cy="731837"/>
              </a:xfrm>
              <a:custGeom>
                <a:pathLst>
                  <a:path extrusionOk="0" h="120000" w="120000">
                    <a:moveTo>
                      <a:pt x="61365" y="115314"/>
                    </a:moveTo>
                    <a:lnTo>
                      <a:pt x="49959" y="113752"/>
                    </a:lnTo>
                    <a:lnTo>
                      <a:pt x="39357" y="110629"/>
                    </a:lnTo>
                    <a:lnTo>
                      <a:pt x="29718" y="105943"/>
                    </a:lnTo>
                    <a:lnTo>
                      <a:pt x="21044" y="99696"/>
                    </a:lnTo>
                    <a:lnTo>
                      <a:pt x="13333" y="90325"/>
                    </a:lnTo>
                    <a:lnTo>
                      <a:pt x="8514" y="80954"/>
                    </a:lnTo>
                    <a:lnTo>
                      <a:pt x="4819" y="70021"/>
                    </a:lnTo>
                    <a:lnTo>
                      <a:pt x="3855" y="59088"/>
                    </a:lnTo>
                    <a:lnTo>
                      <a:pt x="4819" y="48156"/>
                    </a:lnTo>
                    <a:lnTo>
                      <a:pt x="8514" y="37223"/>
                    </a:lnTo>
                    <a:lnTo>
                      <a:pt x="13333" y="27852"/>
                    </a:lnTo>
                    <a:lnTo>
                      <a:pt x="21044" y="20043"/>
                    </a:lnTo>
                    <a:lnTo>
                      <a:pt x="29718" y="12234"/>
                    </a:lnTo>
                    <a:lnTo>
                      <a:pt x="39357" y="7809"/>
                    </a:lnTo>
                    <a:lnTo>
                      <a:pt x="49959" y="4685"/>
                    </a:lnTo>
                    <a:lnTo>
                      <a:pt x="61365" y="3123"/>
                    </a:lnTo>
                    <a:lnTo>
                      <a:pt x="76787" y="4685"/>
                    </a:lnTo>
                    <a:lnTo>
                      <a:pt x="90281" y="10672"/>
                    </a:lnTo>
                    <a:lnTo>
                      <a:pt x="90281" y="9370"/>
                    </a:lnTo>
                    <a:lnTo>
                      <a:pt x="90281" y="7809"/>
                    </a:lnTo>
                    <a:lnTo>
                      <a:pt x="76787" y="1561"/>
                    </a:lnTo>
                    <a:lnTo>
                      <a:pt x="61365" y="0"/>
                    </a:lnTo>
                    <a:lnTo>
                      <a:pt x="48995" y="1561"/>
                    </a:lnTo>
                    <a:lnTo>
                      <a:pt x="37429" y="4685"/>
                    </a:lnTo>
                    <a:lnTo>
                      <a:pt x="26827" y="10672"/>
                    </a:lnTo>
                    <a:lnTo>
                      <a:pt x="18152" y="16919"/>
                    </a:lnTo>
                    <a:lnTo>
                      <a:pt x="10441" y="26290"/>
                    </a:lnTo>
                    <a:lnTo>
                      <a:pt x="4819" y="35661"/>
                    </a:lnTo>
                    <a:lnTo>
                      <a:pt x="963" y="46594"/>
                    </a:lnTo>
                    <a:lnTo>
                      <a:pt x="0" y="59088"/>
                    </a:lnTo>
                    <a:lnTo>
                      <a:pt x="963" y="71583"/>
                    </a:lnTo>
                    <a:lnTo>
                      <a:pt x="4819" y="82516"/>
                    </a:lnTo>
                    <a:lnTo>
                      <a:pt x="10441" y="93449"/>
                    </a:lnTo>
                    <a:lnTo>
                      <a:pt x="18152" y="102819"/>
                    </a:lnTo>
                    <a:lnTo>
                      <a:pt x="26827" y="109067"/>
                    </a:lnTo>
                    <a:lnTo>
                      <a:pt x="37429" y="115314"/>
                    </a:lnTo>
                    <a:lnTo>
                      <a:pt x="48995" y="118438"/>
                    </a:lnTo>
                    <a:lnTo>
                      <a:pt x="61365" y="119999"/>
                    </a:lnTo>
                    <a:lnTo>
                      <a:pt x="71967" y="118438"/>
                    </a:lnTo>
                    <a:lnTo>
                      <a:pt x="81606" y="116876"/>
                    </a:lnTo>
                    <a:lnTo>
                      <a:pt x="97831" y="107505"/>
                    </a:lnTo>
                    <a:lnTo>
                      <a:pt x="105542" y="101258"/>
                    </a:lnTo>
                    <a:lnTo>
                      <a:pt x="111325" y="93449"/>
                    </a:lnTo>
                    <a:lnTo>
                      <a:pt x="116144" y="85639"/>
                    </a:lnTo>
                    <a:lnTo>
                      <a:pt x="120000" y="76268"/>
                    </a:lnTo>
                    <a:lnTo>
                      <a:pt x="119036" y="74707"/>
                    </a:lnTo>
                    <a:lnTo>
                      <a:pt x="117108" y="73145"/>
                    </a:lnTo>
                    <a:lnTo>
                      <a:pt x="114216" y="82516"/>
                    </a:lnTo>
                    <a:lnTo>
                      <a:pt x="109397" y="90325"/>
                    </a:lnTo>
                    <a:lnTo>
                      <a:pt x="103614" y="98134"/>
                    </a:lnTo>
                    <a:lnTo>
                      <a:pt x="97028" y="104381"/>
                    </a:lnTo>
                    <a:lnTo>
                      <a:pt x="80642" y="112190"/>
                    </a:lnTo>
                    <a:lnTo>
                      <a:pt x="71004" y="115314"/>
                    </a:lnTo>
                    <a:lnTo>
                      <a:pt x="61365" y="115314"/>
                    </a:lnTo>
                    <a:lnTo>
                      <a:pt x="61365" y="115314"/>
                    </a:lnTo>
                    <a:close/>
                  </a:path>
                </a:pathLst>
              </a:custGeom>
              <a:gradFill>
                <a:gsLst>
                  <a:gs pos="0">
                    <a:schemeClr val="accent2"/>
                  </a:gs>
                  <a:gs pos="100000">
                    <a:srgbClr val="007CCF"/>
                  </a:gs>
                </a:gsLst>
                <a:path path="circle">
                  <a:fillToRect b="50%" l="50%" r="50%" t="50%"/>
                </a:path>
                <a:tileRect/>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95" name="Shape 95"/>
              <p:cNvSpPr/>
              <p:nvPr/>
            </p:nvSpPr>
            <p:spPr>
              <a:xfrm>
                <a:off x="6408737" y="5907087"/>
                <a:ext cx="152399" cy="47625"/>
              </a:xfrm>
              <a:custGeom>
                <a:pathLst>
                  <a:path extrusionOk="0" h="120000" w="120000">
                    <a:moveTo>
                      <a:pt x="0" y="0"/>
                    </a:moveTo>
                    <a:lnTo>
                      <a:pt x="0" y="48000"/>
                    </a:lnTo>
                    <a:lnTo>
                      <a:pt x="60000" y="72000"/>
                    </a:lnTo>
                    <a:lnTo>
                      <a:pt x="120000" y="120000"/>
                    </a:lnTo>
                    <a:lnTo>
                      <a:pt x="120000" y="96000"/>
                    </a:lnTo>
                    <a:lnTo>
                      <a:pt x="120000" y="72000"/>
                    </a:lnTo>
                    <a:lnTo>
                      <a:pt x="60000" y="48000"/>
                    </a:lnTo>
                    <a:lnTo>
                      <a:pt x="0" y="0"/>
                    </a:lnTo>
                    <a:lnTo>
                      <a:pt x="0" y="0"/>
                    </a:lnTo>
                    <a:close/>
                  </a:path>
                </a:pathLst>
              </a:custGeom>
              <a:gradFill>
                <a:gsLst>
                  <a:gs pos="0">
                    <a:schemeClr val="accent2"/>
                  </a:gs>
                  <a:gs pos="100000">
                    <a:srgbClr val="0077C8"/>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96" name="Shape 96"/>
              <p:cNvSpPr/>
              <p:nvPr/>
            </p:nvSpPr>
            <p:spPr>
              <a:xfrm>
                <a:off x="6207125" y="6267450"/>
                <a:ext cx="133349" cy="84137"/>
              </a:xfrm>
              <a:prstGeom prst="ellipse">
                <a:avLst/>
              </a:prstGeom>
              <a:gradFill>
                <a:gsLst>
                  <a:gs pos="0">
                    <a:srgbClr val="0080D7"/>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grpSp>
          <p:nvGrpSpPr>
            <p:cNvPr id="97" name="Shape 97"/>
            <p:cNvGrpSpPr/>
            <p:nvPr/>
          </p:nvGrpSpPr>
          <p:grpSpPr>
            <a:xfrm>
              <a:off x="2819400" y="5764212"/>
              <a:ext cx="2581274" cy="1084262"/>
              <a:chOff x="2819400" y="5764212"/>
              <a:chExt cx="2581274" cy="1084262"/>
            </a:xfrm>
          </p:grpSpPr>
          <p:sp>
            <p:nvSpPr>
              <p:cNvPr id="98" name="Shape 98"/>
              <p:cNvSpPr/>
              <p:nvPr/>
            </p:nvSpPr>
            <p:spPr>
              <a:xfrm>
                <a:off x="3600450" y="6245225"/>
                <a:ext cx="1012825" cy="598487"/>
              </a:xfrm>
              <a:prstGeom prst="ellipse">
                <a:avLst/>
              </a:prstGeom>
              <a:gradFill>
                <a:gsLst>
                  <a:gs pos="0">
                    <a:srgbClr val="0077C8"/>
                  </a:gs>
                  <a:gs pos="100000">
                    <a:schemeClr val="accent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99" name="Shape 99"/>
              <p:cNvSpPr/>
              <p:nvPr/>
            </p:nvSpPr>
            <p:spPr>
              <a:xfrm>
                <a:off x="3673475" y="6283325"/>
                <a:ext cx="862011" cy="527050"/>
              </a:xfrm>
              <a:prstGeom prst="ellipse">
                <a:avLst/>
              </a:prstGeom>
              <a:gradFill>
                <a:gsLst>
                  <a:gs pos="0">
                    <a:schemeClr val="accent2"/>
                  </a:gs>
                  <a:gs pos="100000">
                    <a:srgbClr val="0077C8"/>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00" name="Shape 100"/>
              <p:cNvSpPr/>
              <p:nvPr/>
            </p:nvSpPr>
            <p:spPr>
              <a:xfrm>
                <a:off x="3716337" y="6316662"/>
                <a:ext cx="795337" cy="474661"/>
              </a:xfrm>
              <a:prstGeom prst="ellipse">
                <a:avLst/>
              </a:prstGeom>
              <a:gradFill>
                <a:gsLst>
                  <a:gs pos="0">
                    <a:srgbClr val="007CCF"/>
                  </a:gs>
                  <a:gs pos="100000">
                    <a:schemeClr val="accent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01" name="Shape 101"/>
              <p:cNvSpPr/>
              <p:nvPr/>
            </p:nvSpPr>
            <p:spPr>
              <a:xfrm>
                <a:off x="3759200" y="6345237"/>
                <a:ext cx="704850" cy="409575"/>
              </a:xfrm>
              <a:prstGeom prst="ellipse">
                <a:avLst/>
              </a:prstGeom>
              <a:gradFill>
                <a:gsLst>
                  <a:gs pos="0">
                    <a:srgbClr val="0077C8"/>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02" name="Shape 102"/>
              <p:cNvSpPr/>
              <p:nvPr/>
            </p:nvSpPr>
            <p:spPr>
              <a:xfrm>
                <a:off x="3786187" y="6357937"/>
                <a:ext cx="655636" cy="381000"/>
              </a:xfrm>
              <a:prstGeom prst="ellipse">
                <a:avLst/>
              </a:prstGeom>
              <a:gradFill>
                <a:gsLst>
                  <a:gs pos="0">
                    <a:srgbClr val="0080D7"/>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03" name="Shape 103"/>
              <p:cNvSpPr/>
              <p:nvPr/>
            </p:nvSpPr>
            <p:spPr>
              <a:xfrm>
                <a:off x="3868737" y="6391275"/>
                <a:ext cx="485775" cy="304799"/>
              </a:xfrm>
              <a:prstGeom prst="ellipse">
                <a:avLst/>
              </a:prstGeom>
              <a:gradFill>
                <a:gsLst>
                  <a:gs pos="0">
                    <a:srgbClr val="0077C8"/>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04" name="Shape 104"/>
              <p:cNvSpPr/>
              <p:nvPr/>
            </p:nvSpPr>
            <p:spPr>
              <a:xfrm>
                <a:off x="3930650" y="6438900"/>
                <a:ext cx="360362" cy="214312"/>
              </a:xfrm>
              <a:prstGeom prst="ellipse">
                <a:avLst/>
              </a:prstGeom>
              <a:gradFill>
                <a:gsLst>
                  <a:gs pos="0">
                    <a:schemeClr val="accent2"/>
                  </a:gs>
                  <a:gs pos="100000">
                    <a:srgbClr val="007CCF"/>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05" name="Shape 105"/>
              <p:cNvSpPr/>
              <p:nvPr/>
            </p:nvSpPr>
            <p:spPr>
              <a:xfrm>
                <a:off x="4035425" y="6503987"/>
                <a:ext cx="142875" cy="95250"/>
              </a:xfrm>
              <a:prstGeom prst="ellipse">
                <a:avLst/>
              </a:prstGeom>
              <a:gradFill>
                <a:gsLst>
                  <a:gs pos="0">
                    <a:schemeClr val="accent2"/>
                  </a:gs>
                  <a:gs pos="100000">
                    <a:srgbClr val="007CCF"/>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06" name="Shape 106"/>
              <p:cNvSpPr/>
              <p:nvPr/>
            </p:nvSpPr>
            <p:spPr>
              <a:xfrm>
                <a:off x="4103687" y="6067425"/>
                <a:ext cx="712786" cy="295275"/>
              </a:xfrm>
              <a:custGeom>
                <a:pathLst>
                  <a:path extrusionOk="0" h="120000" w="120000">
                    <a:moveTo>
                      <a:pt x="1607" y="3870"/>
                    </a:moveTo>
                    <a:lnTo>
                      <a:pt x="20892" y="7741"/>
                    </a:lnTo>
                    <a:lnTo>
                      <a:pt x="40178" y="11612"/>
                    </a:lnTo>
                    <a:lnTo>
                      <a:pt x="57589" y="23225"/>
                    </a:lnTo>
                    <a:lnTo>
                      <a:pt x="73660" y="38709"/>
                    </a:lnTo>
                    <a:lnTo>
                      <a:pt x="88124" y="54193"/>
                    </a:lnTo>
                    <a:lnTo>
                      <a:pt x="100982" y="73548"/>
                    </a:lnTo>
                    <a:lnTo>
                      <a:pt x="112232" y="96774"/>
                    </a:lnTo>
                    <a:lnTo>
                      <a:pt x="119999" y="120000"/>
                    </a:lnTo>
                    <a:lnTo>
                      <a:pt x="119999" y="104516"/>
                    </a:lnTo>
                    <a:lnTo>
                      <a:pt x="110624" y="81290"/>
                    </a:lnTo>
                    <a:lnTo>
                      <a:pt x="99374" y="61935"/>
                    </a:lnTo>
                    <a:lnTo>
                      <a:pt x="86517" y="42580"/>
                    </a:lnTo>
                    <a:lnTo>
                      <a:pt x="72053" y="30967"/>
                    </a:lnTo>
                    <a:lnTo>
                      <a:pt x="38571" y="7741"/>
                    </a:lnTo>
                    <a:lnTo>
                      <a:pt x="20892" y="3870"/>
                    </a:lnTo>
                    <a:lnTo>
                      <a:pt x="1607" y="0"/>
                    </a:lnTo>
                    <a:lnTo>
                      <a:pt x="0" y="0"/>
                    </a:lnTo>
                    <a:lnTo>
                      <a:pt x="0" y="0"/>
                    </a:lnTo>
                    <a:lnTo>
                      <a:pt x="0" y="3870"/>
                    </a:lnTo>
                    <a:lnTo>
                      <a:pt x="0" y="3870"/>
                    </a:lnTo>
                    <a:lnTo>
                      <a:pt x="1607" y="3870"/>
                    </a:lnTo>
                    <a:lnTo>
                      <a:pt x="1607" y="3870"/>
                    </a:lnTo>
                    <a:close/>
                  </a:path>
                </a:pathLst>
              </a:custGeom>
              <a:gradFill>
                <a:gsLst>
                  <a:gs pos="0">
                    <a:srgbClr val="007CCF"/>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07" name="Shape 107"/>
              <p:cNvSpPr/>
              <p:nvPr/>
            </p:nvSpPr>
            <p:spPr>
              <a:xfrm>
                <a:off x="3400425" y="6115050"/>
                <a:ext cx="1416049" cy="733425"/>
              </a:xfrm>
              <a:custGeom>
                <a:pathLst>
                  <a:path extrusionOk="0" h="120000" w="120000">
                    <a:moveTo>
                      <a:pt x="3101" y="71688"/>
                    </a:moveTo>
                    <a:lnTo>
                      <a:pt x="3910" y="57662"/>
                    </a:lnTo>
                    <a:lnTo>
                      <a:pt x="7955" y="45194"/>
                    </a:lnTo>
                    <a:lnTo>
                      <a:pt x="12808" y="34285"/>
                    </a:lnTo>
                    <a:lnTo>
                      <a:pt x="20089" y="24935"/>
                    </a:lnTo>
                    <a:lnTo>
                      <a:pt x="28179" y="15584"/>
                    </a:lnTo>
                    <a:lnTo>
                      <a:pt x="37887" y="9350"/>
                    </a:lnTo>
                    <a:lnTo>
                      <a:pt x="49078" y="6233"/>
                    </a:lnTo>
                    <a:lnTo>
                      <a:pt x="60404" y="4675"/>
                    </a:lnTo>
                    <a:lnTo>
                      <a:pt x="71730" y="6233"/>
                    </a:lnTo>
                    <a:lnTo>
                      <a:pt x="82112" y="9350"/>
                    </a:lnTo>
                    <a:lnTo>
                      <a:pt x="91820" y="15584"/>
                    </a:lnTo>
                    <a:lnTo>
                      <a:pt x="99910" y="24935"/>
                    </a:lnTo>
                    <a:lnTo>
                      <a:pt x="107191" y="34285"/>
                    </a:lnTo>
                    <a:lnTo>
                      <a:pt x="112044" y="45194"/>
                    </a:lnTo>
                    <a:lnTo>
                      <a:pt x="116089" y="57662"/>
                    </a:lnTo>
                    <a:lnTo>
                      <a:pt x="116898" y="71688"/>
                    </a:lnTo>
                    <a:lnTo>
                      <a:pt x="115280" y="85714"/>
                    </a:lnTo>
                    <a:lnTo>
                      <a:pt x="112044" y="98181"/>
                    </a:lnTo>
                    <a:lnTo>
                      <a:pt x="105573" y="110649"/>
                    </a:lnTo>
                    <a:lnTo>
                      <a:pt x="97483" y="119999"/>
                    </a:lnTo>
                    <a:lnTo>
                      <a:pt x="103146" y="119999"/>
                    </a:lnTo>
                    <a:lnTo>
                      <a:pt x="110426" y="110649"/>
                    </a:lnTo>
                    <a:lnTo>
                      <a:pt x="115280" y="98181"/>
                    </a:lnTo>
                    <a:lnTo>
                      <a:pt x="119191" y="85714"/>
                    </a:lnTo>
                    <a:lnTo>
                      <a:pt x="120000" y="71688"/>
                    </a:lnTo>
                    <a:lnTo>
                      <a:pt x="119191" y="57662"/>
                    </a:lnTo>
                    <a:lnTo>
                      <a:pt x="115280" y="43636"/>
                    </a:lnTo>
                    <a:lnTo>
                      <a:pt x="109617" y="31168"/>
                    </a:lnTo>
                    <a:lnTo>
                      <a:pt x="102337" y="21818"/>
                    </a:lnTo>
                    <a:lnTo>
                      <a:pt x="93438" y="12467"/>
                    </a:lnTo>
                    <a:lnTo>
                      <a:pt x="83730" y="6233"/>
                    </a:lnTo>
                    <a:lnTo>
                      <a:pt x="72539" y="1558"/>
                    </a:lnTo>
                    <a:lnTo>
                      <a:pt x="60404" y="0"/>
                    </a:lnTo>
                    <a:lnTo>
                      <a:pt x="48269" y="1558"/>
                    </a:lnTo>
                    <a:lnTo>
                      <a:pt x="37078" y="6233"/>
                    </a:lnTo>
                    <a:lnTo>
                      <a:pt x="26561" y="12467"/>
                    </a:lnTo>
                    <a:lnTo>
                      <a:pt x="17662" y="21818"/>
                    </a:lnTo>
                    <a:lnTo>
                      <a:pt x="10382" y="31168"/>
                    </a:lnTo>
                    <a:lnTo>
                      <a:pt x="4719" y="43636"/>
                    </a:lnTo>
                    <a:lnTo>
                      <a:pt x="1617" y="57662"/>
                    </a:lnTo>
                    <a:lnTo>
                      <a:pt x="0" y="71688"/>
                    </a:lnTo>
                    <a:lnTo>
                      <a:pt x="808" y="85714"/>
                    </a:lnTo>
                    <a:lnTo>
                      <a:pt x="4719" y="98181"/>
                    </a:lnTo>
                    <a:lnTo>
                      <a:pt x="9573" y="110649"/>
                    </a:lnTo>
                    <a:lnTo>
                      <a:pt x="16853" y="119999"/>
                    </a:lnTo>
                    <a:lnTo>
                      <a:pt x="22516" y="119999"/>
                    </a:lnTo>
                    <a:lnTo>
                      <a:pt x="14426" y="110649"/>
                    </a:lnTo>
                    <a:lnTo>
                      <a:pt x="7955" y="98181"/>
                    </a:lnTo>
                    <a:lnTo>
                      <a:pt x="4719" y="85714"/>
                    </a:lnTo>
                    <a:lnTo>
                      <a:pt x="3101" y="71688"/>
                    </a:lnTo>
                    <a:lnTo>
                      <a:pt x="3101" y="71688"/>
                    </a:lnTo>
                    <a:close/>
                  </a:path>
                </a:pathLst>
              </a:custGeom>
              <a:gradFill>
                <a:gsLst>
                  <a:gs pos="0">
                    <a:schemeClr val="accent2"/>
                  </a:gs>
                  <a:gs pos="100000">
                    <a:srgbClr val="0073C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08" name="Shape 108"/>
              <p:cNvSpPr/>
              <p:nvPr/>
            </p:nvSpPr>
            <p:spPr>
              <a:xfrm>
                <a:off x="3305175" y="6076950"/>
                <a:ext cx="646112" cy="771524"/>
              </a:xfrm>
              <a:custGeom>
                <a:pathLst>
                  <a:path extrusionOk="0" h="120000" w="120000">
                    <a:moveTo>
                      <a:pt x="5320" y="74074"/>
                    </a:moveTo>
                    <a:lnTo>
                      <a:pt x="7093" y="60740"/>
                    </a:lnTo>
                    <a:lnTo>
                      <a:pt x="14187" y="48888"/>
                    </a:lnTo>
                    <a:lnTo>
                      <a:pt x="24532" y="37037"/>
                    </a:lnTo>
                    <a:lnTo>
                      <a:pt x="38719" y="26666"/>
                    </a:lnTo>
                    <a:lnTo>
                      <a:pt x="54679" y="17777"/>
                    </a:lnTo>
                    <a:lnTo>
                      <a:pt x="74187" y="10370"/>
                    </a:lnTo>
                    <a:lnTo>
                      <a:pt x="97241" y="5925"/>
                    </a:lnTo>
                    <a:lnTo>
                      <a:pt x="120000" y="1481"/>
                    </a:lnTo>
                    <a:lnTo>
                      <a:pt x="120000" y="0"/>
                    </a:lnTo>
                    <a:lnTo>
                      <a:pt x="95467" y="2962"/>
                    </a:lnTo>
                    <a:lnTo>
                      <a:pt x="72413" y="8888"/>
                    </a:lnTo>
                    <a:lnTo>
                      <a:pt x="52906" y="16296"/>
                    </a:lnTo>
                    <a:lnTo>
                      <a:pt x="35172" y="25185"/>
                    </a:lnTo>
                    <a:lnTo>
                      <a:pt x="21280" y="35555"/>
                    </a:lnTo>
                    <a:lnTo>
                      <a:pt x="8866" y="47407"/>
                    </a:lnTo>
                    <a:lnTo>
                      <a:pt x="1773" y="60740"/>
                    </a:lnTo>
                    <a:lnTo>
                      <a:pt x="0" y="74074"/>
                    </a:lnTo>
                    <a:lnTo>
                      <a:pt x="1773" y="85925"/>
                    </a:lnTo>
                    <a:lnTo>
                      <a:pt x="8866" y="97777"/>
                    </a:lnTo>
                    <a:lnTo>
                      <a:pt x="19507" y="109629"/>
                    </a:lnTo>
                    <a:lnTo>
                      <a:pt x="31625" y="120000"/>
                    </a:lnTo>
                    <a:lnTo>
                      <a:pt x="38719" y="120000"/>
                    </a:lnTo>
                    <a:lnTo>
                      <a:pt x="24532" y="111111"/>
                    </a:lnTo>
                    <a:lnTo>
                      <a:pt x="14187" y="99259"/>
                    </a:lnTo>
                    <a:lnTo>
                      <a:pt x="7093" y="87407"/>
                    </a:lnTo>
                    <a:lnTo>
                      <a:pt x="5320" y="74074"/>
                    </a:lnTo>
                    <a:lnTo>
                      <a:pt x="5320" y="74074"/>
                    </a:lnTo>
                    <a:close/>
                  </a:path>
                </a:pathLst>
              </a:custGeom>
              <a:gradFill>
                <a:gsLst>
                  <a:gs pos="0">
                    <a:schemeClr val="accent2"/>
                  </a:gs>
                  <a:gs pos="100000">
                    <a:srgbClr val="007CCF"/>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09" name="Shape 109"/>
              <p:cNvSpPr/>
              <p:nvPr/>
            </p:nvSpPr>
            <p:spPr>
              <a:xfrm>
                <a:off x="4741862" y="6419850"/>
                <a:ext cx="171449" cy="400049"/>
              </a:xfrm>
              <a:custGeom>
                <a:pathLst>
                  <a:path extrusionOk="0" h="120000" w="120000">
                    <a:moveTo>
                      <a:pt x="99813" y="40000"/>
                    </a:moveTo>
                    <a:lnTo>
                      <a:pt x="93084" y="62857"/>
                    </a:lnTo>
                    <a:lnTo>
                      <a:pt x="72897" y="82857"/>
                    </a:lnTo>
                    <a:lnTo>
                      <a:pt x="40373" y="102857"/>
                    </a:lnTo>
                    <a:lnTo>
                      <a:pt x="0" y="120000"/>
                    </a:lnTo>
                    <a:lnTo>
                      <a:pt x="20186" y="120000"/>
                    </a:lnTo>
                    <a:lnTo>
                      <a:pt x="59439" y="102857"/>
                    </a:lnTo>
                    <a:lnTo>
                      <a:pt x="93084" y="82857"/>
                    </a:lnTo>
                    <a:lnTo>
                      <a:pt x="113271" y="62857"/>
                    </a:lnTo>
                    <a:lnTo>
                      <a:pt x="120000" y="40000"/>
                    </a:lnTo>
                    <a:lnTo>
                      <a:pt x="113271" y="20000"/>
                    </a:lnTo>
                    <a:lnTo>
                      <a:pt x="99813" y="0"/>
                    </a:lnTo>
                    <a:lnTo>
                      <a:pt x="72897" y="0"/>
                    </a:lnTo>
                    <a:lnTo>
                      <a:pt x="93084" y="20000"/>
                    </a:lnTo>
                    <a:lnTo>
                      <a:pt x="99813" y="40000"/>
                    </a:lnTo>
                    <a:lnTo>
                      <a:pt x="99813" y="40000"/>
                    </a:lnTo>
                    <a:close/>
                  </a:path>
                </a:pathLst>
              </a:custGeom>
              <a:gradFill>
                <a:gsLst>
                  <a:gs pos="0">
                    <a:schemeClr val="accent2"/>
                  </a:gs>
                  <a:gs pos="100000">
                    <a:srgbClr val="006FBB"/>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10" name="Shape 110"/>
              <p:cNvSpPr/>
              <p:nvPr/>
            </p:nvSpPr>
            <p:spPr>
              <a:xfrm>
                <a:off x="3282950" y="5849937"/>
                <a:ext cx="1325562" cy="238124"/>
              </a:xfrm>
              <a:custGeom>
                <a:pathLst>
                  <a:path extrusionOk="0" h="120000" w="120000">
                    <a:moveTo>
                      <a:pt x="74443" y="14400"/>
                    </a:moveTo>
                    <a:lnTo>
                      <a:pt x="85796" y="19200"/>
                    </a:lnTo>
                    <a:lnTo>
                      <a:pt x="98011" y="24000"/>
                    </a:lnTo>
                    <a:lnTo>
                      <a:pt x="108502" y="33600"/>
                    </a:lnTo>
                    <a:lnTo>
                      <a:pt x="118994" y="48000"/>
                    </a:lnTo>
                    <a:lnTo>
                      <a:pt x="120000" y="33600"/>
                    </a:lnTo>
                    <a:lnTo>
                      <a:pt x="109365" y="19200"/>
                    </a:lnTo>
                    <a:lnTo>
                      <a:pt x="98874" y="9600"/>
                    </a:lnTo>
                    <a:lnTo>
                      <a:pt x="86658" y="4800"/>
                    </a:lnTo>
                    <a:lnTo>
                      <a:pt x="74443" y="0"/>
                    </a:lnTo>
                    <a:lnTo>
                      <a:pt x="53461" y="9600"/>
                    </a:lnTo>
                    <a:lnTo>
                      <a:pt x="33341" y="28800"/>
                    </a:lnTo>
                    <a:lnTo>
                      <a:pt x="15808" y="62400"/>
                    </a:lnTo>
                    <a:lnTo>
                      <a:pt x="0" y="105600"/>
                    </a:lnTo>
                    <a:lnTo>
                      <a:pt x="2730" y="120000"/>
                    </a:lnTo>
                    <a:lnTo>
                      <a:pt x="17532" y="76800"/>
                    </a:lnTo>
                    <a:lnTo>
                      <a:pt x="35065" y="43200"/>
                    </a:lnTo>
                    <a:lnTo>
                      <a:pt x="54323" y="24000"/>
                    </a:lnTo>
                    <a:lnTo>
                      <a:pt x="74443" y="14400"/>
                    </a:lnTo>
                    <a:lnTo>
                      <a:pt x="74443" y="14400"/>
                    </a:lnTo>
                    <a:close/>
                  </a:path>
                </a:pathLst>
              </a:custGeom>
              <a:solidFill>
                <a:schemeClr val="accent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11" name="Shape 111"/>
              <p:cNvSpPr/>
              <p:nvPr/>
            </p:nvSpPr>
            <p:spPr>
              <a:xfrm>
                <a:off x="2963861" y="6116637"/>
                <a:ext cx="271461" cy="731837"/>
              </a:xfrm>
              <a:custGeom>
                <a:pathLst>
                  <a:path extrusionOk="0" h="120000" w="120000">
                    <a:moveTo>
                      <a:pt x="21754" y="68459"/>
                    </a:moveTo>
                    <a:lnTo>
                      <a:pt x="30175" y="49718"/>
                    </a:lnTo>
                    <a:lnTo>
                      <a:pt x="47017" y="34099"/>
                    </a:lnTo>
                    <a:lnTo>
                      <a:pt x="81403" y="18741"/>
                    </a:lnTo>
                    <a:lnTo>
                      <a:pt x="120000" y="4685"/>
                    </a:lnTo>
                    <a:lnTo>
                      <a:pt x="107368" y="0"/>
                    </a:lnTo>
                    <a:lnTo>
                      <a:pt x="60350" y="15618"/>
                    </a:lnTo>
                    <a:lnTo>
                      <a:pt x="30175" y="31236"/>
                    </a:lnTo>
                    <a:lnTo>
                      <a:pt x="9122" y="49718"/>
                    </a:lnTo>
                    <a:lnTo>
                      <a:pt x="0" y="68459"/>
                    </a:lnTo>
                    <a:lnTo>
                      <a:pt x="4210" y="82516"/>
                    </a:lnTo>
                    <a:lnTo>
                      <a:pt x="17543" y="95010"/>
                    </a:lnTo>
                    <a:lnTo>
                      <a:pt x="34385" y="107505"/>
                    </a:lnTo>
                    <a:lnTo>
                      <a:pt x="60350" y="119999"/>
                    </a:lnTo>
                    <a:lnTo>
                      <a:pt x="85614" y="119999"/>
                    </a:lnTo>
                    <a:lnTo>
                      <a:pt x="60350" y="107505"/>
                    </a:lnTo>
                    <a:lnTo>
                      <a:pt x="38596" y="95010"/>
                    </a:lnTo>
                    <a:lnTo>
                      <a:pt x="25964" y="82516"/>
                    </a:lnTo>
                    <a:lnTo>
                      <a:pt x="21754" y="68459"/>
                    </a:lnTo>
                    <a:lnTo>
                      <a:pt x="21754" y="68459"/>
                    </a:lnTo>
                    <a:close/>
                  </a:path>
                </a:pathLst>
              </a:custGeom>
              <a:solidFill>
                <a:schemeClr val="accent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12" name="Shape 112"/>
              <p:cNvSpPr/>
              <p:nvPr/>
            </p:nvSpPr>
            <p:spPr>
              <a:xfrm>
                <a:off x="4684712" y="5954712"/>
                <a:ext cx="571500" cy="893762"/>
              </a:xfrm>
              <a:custGeom>
                <a:pathLst>
                  <a:path extrusionOk="0" h="120000" w="120000">
                    <a:moveTo>
                      <a:pt x="120000" y="77797"/>
                    </a:moveTo>
                    <a:lnTo>
                      <a:pt x="117666" y="65008"/>
                    </a:lnTo>
                    <a:lnTo>
                      <a:pt x="111666" y="53499"/>
                    </a:lnTo>
                    <a:lnTo>
                      <a:pt x="101666" y="43481"/>
                    </a:lnTo>
                    <a:lnTo>
                      <a:pt x="87333" y="33250"/>
                    </a:lnTo>
                    <a:lnTo>
                      <a:pt x="71000" y="23019"/>
                    </a:lnTo>
                    <a:lnTo>
                      <a:pt x="53000" y="14067"/>
                    </a:lnTo>
                    <a:lnTo>
                      <a:pt x="30666" y="6394"/>
                    </a:lnTo>
                    <a:lnTo>
                      <a:pt x="6333" y="0"/>
                    </a:lnTo>
                    <a:lnTo>
                      <a:pt x="0" y="2557"/>
                    </a:lnTo>
                    <a:lnTo>
                      <a:pt x="22333" y="8952"/>
                    </a:lnTo>
                    <a:lnTo>
                      <a:pt x="44666" y="16625"/>
                    </a:lnTo>
                    <a:lnTo>
                      <a:pt x="63000" y="24298"/>
                    </a:lnTo>
                    <a:lnTo>
                      <a:pt x="79333" y="34529"/>
                    </a:lnTo>
                    <a:lnTo>
                      <a:pt x="91333" y="44760"/>
                    </a:lnTo>
                    <a:lnTo>
                      <a:pt x="99666" y="54777"/>
                    </a:lnTo>
                    <a:lnTo>
                      <a:pt x="105666" y="66287"/>
                    </a:lnTo>
                    <a:lnTo>
                      <a:pt x="107666" y="77797"/>
                    </a:lnTo>
                    <a:lnTo>
                      <a:pt x="105666" y="89307"/>
                    </a:lnTo>
                    <a:lnTo>
                      <a:pt x="99666" y="99538"/>
                    </a:lnTo>
                    <a:lnTo>
                      <a:pt x="91333" y="109769"/>
                    </a:lnTo>
                    <a:lnTo>
                      <a:pt x="79333" y="120000"/>
                    </a:lnTo>
                    <a:lnTo>
                      <a:pt x="89333" y="120000"/>
                    </a:lnTo>
                    <a:lnTo>
                      <a:pt x="103666" y="109769"/>
                    </a:lnTo>
                    <a:lnTo>
                      <a:pt x="111666" y="99538"/>
                    </a:lnTo>
                    <a:lnTo>
                      <a:pt x="117666" y="89307"/>
                    </a:lnTo>
                    <a:lnTo>
                      <a:pt x="120000" y="77797"/>
                    </a:lnTo>
                    <a:lnTo>
                      <a:pt x="120000" y="77797"/>
                    </a:lnTo>
                    <a:close/>
                  </a:path>
                </a:pathLst>
              </a:custGeom>
              <a:gradFill>
                <a:gsLst>
                  <a:gs pos="0">
                    <a:schemeClr val="accent2"/>
                  </a:gs>
                  <a:gs pos="100000">
                    <a:srgbClr val="0077C8"/>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13" name="Shape 113"/>
              <p:cNvSpPr/>
              <p:nvPr/>
            </p:nvSpPr>
            <p:spPr>
              <a:xfrm>
                <a:off x="3679825" y="5764212"/>
                <a:ext cx="1711324" cy="674687"/>
              </a:xfrm>
              <a:custGeom>
                <a:pathLst>
                  <a:path extrusionOk="0" h="120000" w="120000">
                    <a:moveTo>
                      <a:pt x="117217" y="120000"/>
                    </a:moveTo>
                    <a:lnTo>
                      <a:pt x="120000" y="118305"/>
                    </a:lnTo>
                    <a:lnTo>
                      <a:pt x="118664" y="106447"/>
                    </a:lnTo>
                    <a:lnTo>
                      <a:pt x="116549" y="94870"/>
                    </a:lnTo>
                    <a:lnTo>
                      <a:pt x="109758" y="71152"/>
                    </a:lnTo>
                    <a:lnTo>
                      <a:pt x="100964" y="50823"/>
                    </a:lnTo>
                    <a:lnTo>
                      <a:pt x="90166" y="33882"/>
                    </a:lnTo>
                    <a:lnTo>
                      <a:pt x="77254" y="20329"/>
                    </a:lnTo>
                    <a:lnTo>
                      <a:pt x="62337" y="8470"/>
                    </a:lnTo>
                    <a:lnTo>
                      <a:pt x="46753" y="1694"/>
                    </a:lnTo>
                    <a:lnTo>
                      <a:pt x="29833" y="0"/>
                    </a:lnTo>
                    <a:lnTo>
                      <a:pt x="14916" y="1694"/>
                    </a:lnTo>
                    <a:lnTo>
                      <a:pt x="0" y="6776"/>
                    </a:lnTo>
                    <a:lnTo>
                      <a:pt x="1335" y="10164"/>
                    </a:lnTo>
                    <a:lnTo>
                      <a:pt x="14916" y="5082"/>
                    </a:lnTo>
                    <a:lnTo>
                      <a:pt x="29833" y="3388"/>
                    </a:lnTo>
                    <a:lnTo>
                      <a:pt x="46753" y="5082"/>
                    </a:lnTo>
                    <a:lnTo>
                      <a:pt x="61669" y="11858"/>
                    </a:lnTo>
                    <a:lnTo>
                      <a:pt x="75918" y="23717"/>
                    </a:lnTo>
                    <a:lnTo>
                      <a:pt x="88831" y="37270"/>
                    </a:lnTo>
                    <a:lnTo>
                      <a:pt x="99628" y="54211"/>
                    </a:lnTo>
                    <a:lnTo>
                      <a:pt x="107755" y="74541"/>
                    </a:lnTo>
                    <a:lnTo>
                      <a:pt x="111205" y="84705"/>
                    </a:lnTo>
                    <a:lnTo>
                      <a:pt x="113877" y="96564"/>
                    </a:lnTo>
                    <a:lnTo>
                      <a:pt x="115881" y="108141"/>
                    </a:lnTo>
                    <a:lnTo>
                      <a:pt x="117217" y="120000"/>
                    </a:lnTo>
                    <a:lnTo>
                      <a:pt x="117217" y="120000"/>
                    </a:lnTo>
                    <a:close/>
                  </a:path>
                </a:pathLst>
              </a:custGeom>
              <a:gradFill>
                <a:gsLst>
                  <a:gs pos="0">
                    <a:schemeClr val="accent2"/>
                  </a:gs>
                  <a:gs pos="100000">
                    <a:srgbClr val="0077C8"/>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14" name="Shape 114"/>
              <p:cNvSpPr/>
              <p:nvPr/>
            </p:nvSpPr>
            <p:spPr>
              <a:xfrm>
                <a:off x="5245100" y="6477000"/>
                <a:ext cx="155574" cy="371474"/>
              </a:xfrm>
              <a:custGeom>
                <a:pathLst>
                  <a:path extrusionOk="0" h="120000" w="120000">
                    <a:moveTo>
                      <a:pt x="0" y="120000"/>
                    </a:moveTo>
                    <a:lnTo>
                      <a:pt x="30612" y="120000"/>
                    </a:lnTo>
                    <a:lnTo>
                      <a:pt x="67346" y="95384"/>
                    </a:lnTo>
                    <a:lnTo>
                      <a:pt x="97959" y="70769"/>
                    </a:lnTo>
                    <a:lnTo>
                      <a:pt x="112653" y="46153"/>
                    </a:lnTo>
                    <a:lnTo>
                      <a:pt x="119999" y="18461"/>
                    </a:lnTo>
                    <a:lnTo>
                      <a:pt x="119999" y="0"/>
                    </a:lnTo>
                    <a:lnTo>
                      <a:pt x="90612" y="0"/>
                    </a:lnTo>
                    <a:lnTo>
                      <a:pt x="90612" y="18461"/>
                    </a:lnTo>
                    <a:lnTo>
                      <a:pt x="82040" y="46153"/>
                    </a:lnTo>
                    <a:lnTo>
                      <a:pt x="67346" y="70769"/>
                    </a:lnTo>
                    <a:lnTo>
                      <a:pt x="37959" y="95384"/>
                    </a:lnTo>
                    <a:lnTo>
                      <a:pt x="0" y="120000"/>
                    </a:lnTo>
                    <a:lnTo>
                      <a:pt x="0" y="120000"/>
                    </a:lnTo>
                    <a:close/>
                  </a:path>
                </a:pathLst>
              </a:custGeom>
              <a:gradFill>
                <a:gsLst>
                  <a:gs pos="0">
                    <a:schemeClr val="accent2"/>
                  </a:gs>
                  <a:gs pos="100000">
                    <a:srgbClr val="0077C8"/>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15" name="Shape 115"/>
              <p:cNvSpPr/>
              <p:nvPr/>
            </p:nvSpPr>
            <p:spPr>
              <a:xfrm>
                <a:off x="2819400" y="5830887"/>
                <a:ext cx="763586" cy="1017587"/>
              </a:xfrm>
              <a:custGeom>
                <a:pathLst>
                  <a:path extrusionOk="0" h="120000" w="120000">
                    <a:moveTo>
                      <a:pt x="4490" y="82932"/>
                    </a:moveTo>
                    <a:lnTo>
                      <a:pt x="5987" y="69453"/>
                    </a:lnTo>
                    <a:lnTo>
                      <a:pt x="13721" y="57098"/>
                    </a:lnTo>
                    <a:lnTo>
                      <a:pt x="22702" y="46053"/>
                    </a:lnTo>
                    <a:lnTo>
                      <a:pt x="36424" y="34820"/>
                    </a:lnTo>
                    <a:lnTo>
                      <a:pt x="53139" y="24711"/>
                    </a:lnTo>
                    <a:lnTo>
                      <a:pt x="72848" y="15725"/>
                    </a:lnTo>
                    <a:lnTo>
                      <a:pt x="95800" y="8985"/>
                    </a:lnTo>
                    <a:lnTo>
                      <a:pt x="120000" y="2246"/>
                    </a:lnTo>
                    <a:lnTo>
                      <a:pt x="114012" y="0"/>
                    </a:lnTo>
                    <a:lnTo>
                      <a:pt x="89563" y="6739"/>
                    </a:lnTo>
                    <a:lnTo>
                      <a:pt x="68357" y="14602"/>
                    </a:lnTo>
                    <a:lnTo>
                      <a:pt x="48648" y="23588"/>
                    </a:lnTo>
                    <a:lnTo>
                      <a:pt x="31933" y="33697"/>
                    </a:lnTo>
                    <a:lnTo>
                      <a:pt x="18212" y="44929"/>
                    </a:lnTo>
                    <a:lnTo>
                      <a:pt x="9230" y="57098"/>
                    </a:lnTo>
                    <a:lnTo>
                      <a:pt x="1496" y="69453"/>
                    </a:lnTo>
                    <a:lnTo>
                      <a:pt x="0" y="82932"/>
                    </a:lnTo>
                    <a:lnTo>
                      <a:pt x="1496" y="93042"/>
                    </a:lnTo>
                    <a:lnTo>
                      <a:pt x="4490" y="102028"/>
                    </a:lnTo>
                    <a:lnTo>
                      <a:pt x="10727" y="111014"/>
                    </a:lnTo>
                    <a:lnTo>
                      <a:pt x="18212" y="120000"/>
                    </a:lnTo>
                    <a:lnTo>
                      <a:pt x="24199" y="120000"/>
                    </a:lnTo>
                    <a:lnTo>
                      <a:pt x="16715" y="111014"/>
                    </a:lnTo>
                    <a:lnTo>
                      <a:pt x="10727" y="102028"/>
                    </a:lnTo>
                    <a:lnTo>
                      <a:pt x="5987" y="93042"/>
                    </a:lnTo>
                    <a:lnTo>
                      <a:pt x="4490" y="82932"/>
                    </a:lnTo>
                    <a:lnTo>
                      <a:pt x="4490" y="82932"/>
                    </a:lnTo>
                    <a:close/>
                  </a:path>
                </a:pathLst>
              </a:custGeom>
              <a:solidFill>
                <a:schemeClr val="accent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grpSp>
          <p:nvGrpSpPr>
            <p:cNvPr id="116" name="Shape 116"/>
            <p:cNvGrpSpPr/>
            <p:nvPr/>
          </p:nvGrpSpPr>
          <p:grpSpPr>
            <a:xfrm>
              <a:off x="6553200" y="5334000"/>
              <a:ext cx="2144712" cy="1303337"/>
              <a:chOff x="6553200" y="5334000"/>
              <a:chExt cx="2144712" cy="1303337"/>
            </a:xfrm>
          </p:grpSpPr>
          <p:sp>
            <p:nvSpPr>
              <p:cNvPr id="117" name="Shape 117"/>
              <p:cNvSpPr/>
              <p:nvPr/>
            </p:nvSpPr>
            <p:spPr>
              <a:xfrm>
                <a:off x="6667500" y="5400675"/>
                <a:ext cx="1906586" cy="1160462"/>
              </a:xfrm>
              <a:custGeom>
                <a:pathLst>
                  <a:path extrusionOk="0" h="120000" w="120000">
                    <a:moveTo>
                      <a:pt x="60349" y="0"/>
                    </a:moveTo>
                    <a:lnTo>
                      <a:pt x="48359" y="984"/>
                    </a:lnTo>
                    <a:lnTo>
                      <a:pt x="36969" y="4924"/>
                    </a:lnTo>
                    <a:lnTo>
                      <a:pt x="26278" y="9849"/>
                    </a:lnTo>
                    <a:lnTo>
                      <a:pt x="17885" y="17729"/>
                    </a:lnTo>
                    <a:lnTo>
                      <a:pt x="10091" y="26593"/>
                    </a:lnTo>
                    <a:lnTo>
                      <a:pt x="4796" y="36443"/>
                    </a:lnTo>
                    <a:lnTo>
                      <a:pt x="1199" y="48262"/>
                    </a:lnTo>
                    <a:lnTo>
                      <a:pt x="599" y="54172"/>
                    </a:lnTo>
                    <a:lnTo>
                      <a:pt x="0" y="60082"/>
                    </a:lnTo>
                    <a:lnTo>
                      <a:pt x="599" y="65827"/>
                    </a:lnTo>
                    <a:lnTo>
                      <a:pt x="1199" y="71737"/>
                    </a:lnTo>
                    <a:lnTo>
                      <a:pt x="4796" y="83556"/>
                    </a:lnTo>
                    <a:lnTo>
                      <a:pt x="10091" y="93406"/>
                    </a:lnTo>
                    <a:lnTo>
                      <a:pt x="17885" y="102270"/>
                    </a:lnTo>
                    <a:lnTo>
                      <a:pt x="26278" y="110150"/>
                    </a:lnTo>
                    <a:lnTo>
                      <a:pt x="36969" y="115075"/>
                    </a:lnTo>
                    <a:lnTo>
                      <a:pt x="48359" y="119015"/>
                    </a:lnTo>
                    <a:lnTo>
                      <a:pt x="60349" y="120000"/>
                    </a:lnTo>
                    <a:lnTo>
                      <a:pt x="72239" y="119015"/>
                    </a:lnTo>
                    <a:lnTo>
                      <a:pt x="83630" y="115075"/>
                    </a:lnTo>
                    <a:lnTo>
                      <a:pt x="93721" y="110150"/>
                    </a:lnTo>
                    <a:lnTo>
                      <a:pt x="102714" y="102270"/>
                    </a:lnTo>
                    <a:lnTo>
                      <a:pt x="109908" y="93406"/>
                    </a:lnTo>
                    <a:lnTo>
                      <a:pt x="115203" y="83556"/>
                    </a:lnTo>
                    <a:lnTo>
                      <a:pt x="118800" y="71737"/>
                    </a:lnTo>
                    <a:lnTo>
                      <a:pt x="120000" y="65827"/>
                    </a:lnTo>
                    <a:lnTo>
                      <a:pt x="120000" y="60082"/>
                    </a:lnTo>
                    <a:lnTo>
                      <a:pt x="120000" y="54172"/>
                    </a:lnTo>
                    <a:lnTo>
                      <a:pt x="118800" y="48262"/>
                    </a:lnTo>
                    <a:lnTo>
                      <a:pt x="115203" y="36443"/>
                    </a:lnTo>
                    <a:lnTo>
                      <a:pt x="109908" y="26593"/>
                    </a:lnTo>
                    <a:lnTo>
                      <a:pt x="102714" y="17729"/>
                    </a:lnTo>
                    <a:lnTo>
                      <a:pt x="93721" y="9849"/>
                    </a:lnTo>
                    <a:lnTo>
                      <a:pt x="83630" y="4924"/>
                    </a:lnTo>
                    <a:lnTo>
                      <a:pt x="72239" y="984"/>
                    </a:lnTo>
                    <a:lnTo>
                      <a:pt x="60349" y="0"/>
                    </a:lnTo>
                    <a:lnTo>
                      <a:pt x="60349" y="0"/>
                    </a:lnTo>
                    <a:close/>
                    <a:moveTo>
                      <a:pt x="60349" y="116060"/>
                    </a:moveTo>
                    <a:lnTo>
                      <a:pt x="48959" y="115075"/>
                    </a:lnTo>
                    <a:lnTo>
                      <a:pt x="38168" y="112120"/>
                    </a:lnTo>
                    <a:lnTo>
                      <a:pt x="28676" y="106210"/>
                    </a:lnTo>
                    <a:lnTo>
                      <a:pt x="20283" y="100300"/>
                    </a:lnTo>
                    <a:lnTo>
                      <a:pt x="13089" y="91436"/>
                    </a:lnTo>
                    <a:lnTo>
                      <a:pt x="8293" y="81586"/>
                    </a:lnTo>
                    <a:lnTo>
                      <a:pt x="4796" y="71737"/>
                    </a:lnTo>
                    <a:lnTo>
                      <a:pt x="4196" y="65827"/>
                    </a:lnTo>
                    <a:lnTo>
                      <a:pt x="3597" y="60082"/>
                    </a:lnTo>
                    <a:lnTo>
                      <a:pt x="4196" y="54172"/>
                    </a:lnTo>
                    <a:lnTo>
                      <a:pt x="4796" y="49247"/>
                    </a:lnTo>
                    <a:lnTo>
                      <a:pt x="8293" y="38413"/>
                    </a:lnTo>
                    <a:lnTo>
                      <a:pt x="13089" y="28563"/>
                    </a:lnTo>
                    <a:lnTo>
                      <a:pt x="20283" y="20683"/>
                    </a:lnTo>
                    <a:lnTo>
                      <a:pt x="28676" y="13789"/>
                    </a:lnTo>
                    <a:lnTo>
                      <a:pt x="38168" y="8864"/>
                    </a:lnTo>
                    <a:lnTo>
                      <a:pt x="48959" y="4924"/>
                    </a:lnTo>
                    <a:lnTo>
                      <a:pt x="60349" y="3939"/>
                    </a:lnTo>
                    <a:lnTo>
                      <a:pt x="71640" y="4924"/>
                    </a:lnTo>
                    <a:lnTo>
                      <a:pt x="82431" y="8864"/>
                    </a:lnTo>
                    <a:lnTo>
                      <a:pt x="91923" y="13789"/>
                    </a:lnTo>
                    <a:lnTo>
                      <a:pt x="100316" y="20683"/>
                    </a:lnTo>
                    <a:lnTo>
                      <a:pt x="106910" y="28563"/>
                    </a:lnTo>
                    <a:lnTo>
                      <a:pt x="112306" y="38413"/>
                    </a:lnTo>
                    <a:lnTo>
                      <a:pt x="115203" y="49247"/>
                    </a:lnTo>
                    <a:lnTo>
                      <a:pt x="116402" y="60082"/>
                    </a:lnTo>
                    <a:lnTo>
                      <a:pt x="115203" y="71737"/>
                    </a:lnTo>
                    <a:lnTo>
                      <a:pt x="112306" y="81586"/>
                    </a:lnTo>
                    <a:lnTo>
                      <a:pt x="106910" y="91436"/>
                    </a:lnTo>
                    <a:lnTo>
                      <a:pt x="100316" y="100300"/>
                    </a:lnTo>
                    <a:lnTo>
                      <a:pt x="91923" y="106210"/>
                    </a:lnTo>
                    <a:lnTo>
                      <a:pt x="82431" y="112120"/>
                    </a:lnTo>
                    <a:lnTo>
                      <a:pt x="71640" y="115075"/>
                    </a:lnTo>
                    <a:lnTo>
                      <a:pt x="60349" y="116060"/>
                    </a:lnTo>
                    <a:lnTo>
                      <a:pt x="60349" y="116060"/>
                    </a:lnTo>
                    <a:close/>
                  </a:path>
                </a:pathLst>
              </a:custGeom>
              <a:gradFill>
                <a:gsLst>
                  <a:gs pos="0">
                    <a:srgbClr val="088CE5"/>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18" name="Shape 118"/>
              <p:cNvSpPr/>
              <p:nvPr/>
            </p:nvSpPr>
            <p:spPr>
              <a:xfrm>
                <a:off x="6553200" y="5343525"/>
                <a:ext cx="863599" cy="1169986"/>
              </a:xfrm>
              <a:custGeom>
                <a:pathLst>
                  <a:path extrusionOk="0" h="120000" w="120000">
                    <a:moveTo>
                      <a:pt x="5294" y="65454"/>
                    </a:moveTo>
                    <a:lnTo>
                      <a:pt x="7941" y="53731"/>
                    </a:lnTo>
                    <a:lnTo>
                      <a:pt x="14558" y="42985"/>
                    </a:lnTo>
                    <a:lnTo>
                      <a:pt x="23823" y="33215"/>
                    </a:lnTo>
                    <a:lnTo>
                      <a:pt x="38161" y="24423"/>
                    </a:lnTo>
                    <a:lnTo>
                      <a:pt x="55367" y="16607"/>
                    </a:lnTo>
                    <a:lnTo>
                      <a:pt x="73897" y="9769"/>
                    </a:lnTo>
                    <a:lnTo>
                      <a:pt x="96176" y="4884"/>
                    </a:lnTo>
                    <a:lnTo>
                      <a:pt x="120000" y="1953"/>
                    </a:lnTo>
                    <a:lnTo>
                      <a:pt x="120000" y="0"/>
                    </a:lnTo>
                    <a:lnTo>
                      <a:pt x="94852" y="2930"/>
                    </a:lnTo>
                    <a:lnTo>
                      <a:pt x="72573" y="7815"/>
                    </a:lnTo>
                    <a:lnTo>
                      <a:pt x="51397" y="14654"/>
                    </a:lnTo>
                    <a:lnTo>
                      <a:pt x="34191" y="22469"/>
                    </a:lnTo>
                    <a:lnTo>
                      <a:pt x="19852" y="32238"/>
                    </a:lnTo>
                    <a:lnTo>
                      <a:pt x="9264" y="42008"/>
                    </a:lnTo>
                    <a:lnTo>
                      <a:pt x="2647" y="53731"/>
                    </a:lnTo>
                    <a:lnTo>
                      <a:pt x="0" y="65454"/>
                    </a:lnTo>
                    <a:lnTo>
                      <a:pt x="1323" y="74084"/>
                    </a:lnTo>
                    <a:lnTo>
                      <a:pt x="3970" y="81899"/>
                    </a:lnTo>
                    <a:lnTo>
                      <a:pt x="9264" y="88738"/>
                    </a:lnTo>
                    <a:lnTo>
                      <a:pt x="17205" y="96553"/>
                    </a:lnTo>
                    <a:lnTo>
                      <a:pt x="25147" y="103392"/>
                    </a:lnTo>
                    <a:lnTo>
                      <a:pt x="35514" y="109253"/>
                    </a:lnTo>
                    <a:lnTo>
                      <a:pt x="48750" y="115115"/>
                    </a:lnTo>
                    <a:lnTo>
                      <a:pt x="61985" y="120000"/>
                    </a:lnTo>
                    <a:lnTo>
                      <a:pt x="71250" y="120000"/>
                    </a:lnTo>
                    <a:lnTo>
                      <a:pt x="56691" y="115115"/>
                    </a:lnTo>
                    <a:lnTo>
                      <a:pt x="44779" y="109253"/>
                    </a:lnTo>
                    <a:lnTo>
                      <a:pt x="32867" y="103392"/>
                    </a:lnTo>
                    <a:lnTo>
                      <a:pt x="23823" y="96553"/>
                    </a:lnTo>
                    <a:lnTo>
                      <a:pt x="15882" y="89715"/>
                    </a:lnTo>
                    <a:lnTo>
                      <a:pt x="10588" y="81899"/>
                    </a:lnTo>
                    <a:lnTo>
                      <a:pt x="6617" y="74084"/>
                    </a:lnTo>
                    <a:lnTo>
                      <a:pt x="5294" y="65454"/>
                    </a:lnTo>
                    <a:lnTo>
                      <a:pt x="5294" y="65454"/>
                    </a:lnTo>
                    <a:close/>
                  </a:path>
                </a:pathLst>
              </a:custGeom>
              <a:gradFill>
                <a:gsLst>
                  <a:gs pos="0">
                    <a:srgbClr val="088CE5"/>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19" name="Shape 119"/>
              <p:cNvSpPr/>
              <p:nvPr/>
            </p:nvSpPr>
            <p:spPr>
              <a:xfrm>
                <a:off x="7607300" y="5334000"/>
                <a:ext cx="966787" cy="400049"/>
              </a:xfrm>
              <a:custGeom>
                <a:pathLst>
                  <a:path extrusionOk="0" h="120000" w="120000">
                    <a:moveTo>
                      <a:pt x="2364" y="5714"/>
                    </a:moveTo>
                    <a:lnTo>
                      <a:pt x="22266" y="8571"/>
                    </a:lnTo>
                    <a:lnTo>
                      <a:pt x="40000" y="14285"/>
                    </a:lnTo>
                    <a:lnTo>
                      <a:pt x="57536" y="22857"/>
                    </a:lnTo>
                    <a:lnTo>
                      <a:pt x="74088" y="37142"/>
                    </a:lnTo>
                    <a:lnTo>
                      <a:pt x="88275" y="54285"/>
                    </a:lnTo>
                    <a:lnTo>
                      <a:pt x="101280" y="74285"/>
                    </a:lnTo>
                    <a:lnTo>
                      <a:pt x="111724" y="94285"/>
                    </a:lnTo>
                    <a:lnTo>
                      <a:pt x="120000" y="120000"/>
                    </a:lnTo>
                    <a:lnTo>
                      <a:pt x="120000" y="102857"/>
                    </a:lnTo>
                    <a:lnTo>
                      <a:pt x="110541" y="80000"/>
                    </a:lnTo>
                    <a:lnTo>
                      <a:pt x="98916" y="60000"/>
                    </a:lnTo>
                    <a:lnTo>
                      <a:pt x="85911" y="42857"/>
                    </a:lnTo>
                    <a:lnTo>
                      <a:pt x="71724" y="28571"/>
                    </a:lnTo>
                    <a:lnTo>
                      <a:pt x="56354" y="17142"/>
                    </a:lnTo>
                    <a:lnTo>
                      <a:pt x="38817" y="8571"/>
                    </a:lnTo>
                    <a:lnTo>
                      <a:pt x="21083" y="2857"/>
                    </a:lnTo>
                    <a:lnTo>
                      <a:pt x="2364" y="0"/>
                    </a:lnTo>
                    <a:lnTo>
                      <a:pt x="1182" y="0"/>
                    </a:lnTo>
                    <a:lnTo>
                      <a:pt x="0" y="0"/>
                    </a:lnTo>
                    <a:lnTo>
                      <a:pt x="0" y="5714"/>
                    </a:lnTo>
                    <a:lnTo>
                      <a:pt x="1182" y="5714"/>
                    </a:lnTo>
                    <a:lnTo>
                      <a:pt x="2364" y="5714"/>
                    </a:lnTo>
                    <a:lnTo>
                      <a:pt x="2364" y="5714"/>
                    </a:lnTo>
                    <a:close/>
                  </a:path>
                </a:pathLst>
              </a:custGeom>
              <a:gradFill>
                <a:gsLst>
                  <a:gs pos="0">
                    <a:srgbClr val="0F8FE6"/>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0" name="Shape 120"/>
              <p:cNvSpPr/>
              <p:nvPr/>
            </p:nvSpPr>
            <p:spPr>
              <a:xfrm>
                <a:off x="8328025" y="6361112"/>
                <a:ext cx="114300" cy="85724"/>
              </a:xfrm>
              <a:custGeom>
                <a:pathLst>
                  <a:path extrusionOk="0" h="120000" w="120000">
                    <a:moveTo>
                      <a:pt x="120000" y="0"/>
                    </a:moveTo>
                    <a:lnTo>
                      <a:pt x="60000" y="66666"/>
                    </a:lnTo>
                    <a:lnTo>
                      <a:pt x="0" y="120000"/>
                    </a:lnTo>
                    <a:lnTo>
                      <a:pt x="60000" y="120000"/>
                    </a:lnTo>
                    <a:lnTo>
                      <a:pt x="90000" y="93333"/>
                    </a:lnTo>
                    <a:lnTo>
                      <a:pt x="120000" y="53333"/>
                    </a:lnTo>
                    <a:lnTo>
                      <a:pt x="120000" y="53333"/>
                    </a:lnTo>
                    <a:lnTo>
                      <a:pt x="120000" y="0"/>
                    </a:lnTo>
                    <a:lnTo>
                      <a:pt x="120000" y="0"/>
                    </a:lnTo>
                    <a:close/>
                  </a:path>
                </a:pathLst>
              </a:custGeom>
              <a:gradFill>
                <a:gsLst>
                  <a:gs pos="0">
                    <a:schemeClr val="accent2"/>
                  </a:gs>
                  <a:gs pos="100000">
                    <a:srgbClr val="0080D7"/>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1" name="Shape 121"/>
              <p:cNvSpPr/>
              <p:nvPr/>
            </p:nvSpPr>
            <p:spPr>
              <a:xfrm>
                <a:off x="7151686" y="6465887"/>
                <a:ext cx="1119187" cy="171449"/>
              </a:xfrm>
              <a:custGeom>
                <a:pathLst>
                  <a:path extrusionOk="0" h="120000" w="120000">
                    <a:moveTo>
                      <a:pt x="50893" y="100000"/>
                    </a:moveTo>
                    <a:lnTo>
                      <a:pt x="37617" y="100000"/>
                    </a:lnTo>
                    <a:lnTo>
                      <a:pt x="24340" y="86666"/>
                    </a:lnTo>
                    <a:lnTo>
                      <a:pt x="0" y="53333"/>
                    </a:lnTo>
                    <a:lnTo>
                      <a:pt x="0" y="73333"/>
                    </a:lnTo>
                    <a:lnTo>
                      <a:pt x="24340" y="106666"/>
                    </a:lnTo>
                    <a:lnTo>
                      <a:pt x="37617" y="120000"/>
                    </a:lnTo>
                    <a:lnTo>
                      <a:pt x="50893" y="120000"/>
                    </a:lnTo>
                    <a:lnTo>
                      <a:pt x="70127" y="113333"/>
                    </a:lnTo>
                    <a:lnTo>
                      <a:pt x="88510" y="93333"/>
                    </a:lnTo>
                    <a:lnTo>
                      <a:pt x="104680" y="66666"/>
                    </a:lnTo>
                    <a:lnTo>
                      <a:pt x="120000" y="26666"/>
                    </a:lnTo>
                    <a:lnTo>
                      <a:pt x="120000" y="0"/>
                    </a:lnTo>
                    <a:lnTo>
                      <a:pt x="104680" y="46666"/>
                    </a:lnTo>
                    <a:lnTo>
                      <a:pt x="88510" y="73333"/>
                    </a:lnTo>
                    <a:lnTo>
                      <a:pt x="70127" y="93333"/>
                    </a:lnTo>
                    <a:lnTo>
                      <a:pt x="50893" y="100000"/>
                    </a:lnTo>
                    <a:lnTo>
                      <a:pt x="50893" y="100000"/>
                    </a:lnTo>
                    <a:close/>
                  </a:path>
                </a:pathLst>
              </a:custGeom>
              <a:gradFill>
                <a:gsLst>
                  <a:gs pos="0">
                    <a:schemeClr val="accent2"/>
                  </a:gs>
                  <a:gs pos="100000">
                    <a:srgbClr val="0080D7"/>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2" name="Shape 122"/>
              <p:cNvSpPr/>
              <p:nvPr/>
            </p:nvSpPr>
            <p:spPr>
              <a:xfrm>
                <a:off x="8470900" y="5800725"/>
                <a:ext cx="227012" cy="541337"/>
              </a:xfrm>
              <a:custGeom>
                <a:pathLst>
                  <a:path extrusionOk="0" h="120000" w="120000">
                    <a:moveTo>
                      <a:pt x="99860" y="40117"/>
                    </a:moveTo>
                    <a:lnTo>
                      <a:pt x="94825" y="60879"/>
                    </a:lnTo>
                    <a:lnTo>
                      <a:pt x="74685" y="84105"/>
                    </a:lnTo>
                    <a:lnTo>
                      <a:pt x="39440" y="103108"/>
                    </a:lnTo>
                    <a:lnTo>
                      <a:pt x="0" y="119999"/>
                    </a:lnTo>
                    <a:lnTo>
                      <a:pt x="24335" y="119999"/>
                    </a:lnTo>
                    <a:lnTo>
                      <a:pt x="64615" y="100997"/>
                    </a:lnTo>
                    <a:lnTo>
                      <a:pt x="94825" y="81994"/>
                    </a:lnTo>
                    <a:lnTo>
                      <a:pt x="114965" y="60879"/>
                    </a:lnTo>
                    <a:lnTo>
                      <a:pt x="120000" y="40117"/>
                    </a:lnTo>
                    <a:lnTo>
                      <a:pt x="114965" y="21114"/>
                    </a:lnTo>
                    <a:lnTo>
                      <a:pt x="99860" y="0"/>
                    </a:lnTo>
                    <a:lnTo>
                      <a:pt x="74685" y="0"/>
                    </a:lnTo>
                    <a:lnTo>
                      <a:pt x="94825" y="21114"/>
                    </a:lnTo>
                    <a:lnTo>
                      <a:pt x="99860" y="40117"/>
                    </a:lnTo>
                    <a:lnTo>
                      <a:pt x="99860" y="40117"/>
                    </a:lnTo>
                    <a:close/>
                  </a:path>
                </a:pathLst>
              </a:custGeom>
              <a:gradFill>
                <a:gsLst>
                  <a:gs pos="0">
                    <a:schemeClr val="accent2"/>
                  </a:gs>
                  <a:gs pos="100000">
                    <a:srgbClr val="0080D7"/>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3" name="Shape 123"/>
              <p:cNvSpPr/>
              <p:nvPr/>
            </p:nvSpPr>
            <p:spPr>
              <a:xfrm>
                <a:off x="8034336" y="5753100"/>
                <a:ext cx="131761" cy="142875"/>
              </a:xfrm>
              <a:custGeom>
                <a:pathLst>
                  <a:path extrusionOk="0" h="120000" w="120000">
                    <a:moveTo>
                      <a:pt x="85301" y="120000"/>
                    </a:moveTo>
                    <a:lnTo>
                      <a:pt x="119999" y="112000"/>
                    </a:lnTo>
                    <a:lnTo>
                      <a:pt x="102650" y="80000"/>
                    </a:lnTo>
                    <a:lnTo>
                      <a:pt x="76626" y="56000"/>
                    </a:lnTo>
                    <a:lnTo>
                      <a:pt x="8674" y="0"/>
                    </a:lnTo>
                    <a:lnTo>
                      <a:pt x="0" y="24000"/>
                    </a:lnTo>
                    <a:lnTo>
                      <a:pt x="50602" y="64000"/>
                    </a:lnTo>
                    <a:lnTo>
                      <a:pt x="85301" y="120000"/>
                    </a:lnTo>
                    <a:lnTo>
                      <a:pt x="85301" y="120000"/>
                    </a:lnTo>
                    <a:close/>
                  </a:path>
                </a:pathLst>
              </a:custGeom>
              <a:gradFill>
                <a:gsLst>
                  <a:gs pos="0">
                    <a:schemeClr val="accent2"/>
                  </a:gs>
                  <a:gs pos="100000">
                    <a:srgbClr val="0080D7"/>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4" name="Shape 124"/>
              <p:cNvSpPr/>
              <p:nvPr/>
            </p:nvSpPr>
            <p:spPr>
              <a:xfrm>
                <a:off x="7056436" y="5638800"/>
                <a:ext cx="1138236" cy="684211"/>
              </a:xfrm>
              <a:custGeom>
                <a:pathLst>
                  <a:path extrusionOk="0" h="120000" w="120000">
                    <a:moveTo>
                      <a:pt x="115983" y="60139"/>
                    </a:moveTo>
                    <a:lnTo>
                      <a:pt x="114979" y="71554"/>
                    </a:lnTo>
                    <a:lnTo>
                      <a:pt x="111966" y="81577"/>
                    </a:lnTo>
                    <a:lnTo>
                      <a:pt x="105941" y="91600"/>
                    </a:lnTo>
                    <a:lnTo>
                      <a:pt x="100083" y="99953"/>
                    </a:lnTo>
                    <a:lnTo>
                      <a:pt x="91046" y="106635"/>
                    </a:lnTo>
                    <a:lnTo>
                      <a:pt x="82008" y="111647"/>
                    </a:lnTo>
                    <a:lnTo>
                      <a:pt x="70962" y="114988"/>
                    </a:lnTo>
                    <a:lnTo>
                      <a:pt x="60083" y="116658"/>
                    </a:lnTo>
                    <a:lnTo>
                      <a:pt x="49037" y="114988"/>
                    </a:lnTo>
                    <a:lnTo>
                      <a:pt x="37991" y="111647"/>
                    </a:lnTo>
                    <a:lnTo>
                      <a:pt x="28953" y="106635"/>
                    </a:lnTo>
                    <a:lnTo>
                      <a:pt x="19916" y="99953"/>
                    </a:lnTo>
                    <a:lnTo>
                      <a:pt x="14058" y="91600"/>
                    </a:lnTo>
                    <a:lnTo>
                      <a:pt x="8033" y="81577"/>
                    </a:lnTo>
                    <a:lnTo>
                      <a:pt x="5020" y="71554"/>
                    </a:lnTo>
                    <a:lnTo>
                      <a:pt x="4016" y="60139"/>
                    </a:lnTo>
                    <a:lnTo>
                      <a:pt x="5020" y="48445"/>
                    </a:lnTo>
                    <a:lnTo>
                      <a:pt x="8033" y="38422"/>
                    </a:lnTo>
                    <a:lnTo>
                      <a:pt x="14058" y="28399"/>
                    </a:lnTo>
                    <a:lnTo>
                      <a:pt x="19916" y="20046"/>
                    </a:lnTo>
                    <a:lnTo>
                      <a:pt x="28953" y="13364"/>
                    </a:lnTo>
                    <a:lnTo>
                      <a:pt x="37991" y="8352"/>
                    </a:lnTo>
                    <a:lnTo>
                      <a:pt x="49037" y="5011"/>
                    </a:lnTo>
                    <a:lnTo>
                      <a:pt x="60083" y="3341"/>
                    </a:lnTo>
                    <a:lnTo>
                      <a:pt x="69958" y="5011"/>
                    </a:lnTo>
                    <a:lnTo>
                      <a:pt x="80000" y="8352"/>
                    </a:lnTo>
                    <a:lnTo>
                      <a:pt x="89037" y="13364"/>
                    </a:lnTo>
                    <a:lnTo>
                      <a:pt x="97071" y="18375"/>
                    </a:lnTo>
                    <a:lnTo>
                      <a:pt x="98075" y="13364"/>
                    </a:lnTo>
                    <a:lnTo>
                      <a:pt x="80000" y="3341"/>
                    </a:lnTo>
                    <a:lnTo>
                      <a:pt x="69958" y="1670"/>
                    </a:lnTo>
                    <a:lnTo>
                      <a:pt x="60083" y="0"/>
                    </a:lnTo>
                    <a:lnTo>
                      <a:pt x="48033" y="1670"/>
                    </a:lnTo>
                    <a:lnTo>
                      <a:pt x="36987" y="5011"/>
                    </a:lnTo>
                    <a:lnTo>
                      <a:pt x="26945" y="10023"/>
                    </a:lnTo>
                    <a:lnTo>
                      <a:pt x="17907" y="18375"/>
                    </a:lnTo>
                    <a:lnTo>
                      <a:pt x="10041" y="26728"/>
                    </a:lnTo>
                    <a:lnTo>
                      <a:pt x="5020" y="36751"/>
                    </a:lnTo>
                    <a:lnTo>
                      <a:pt x="1004" y="48445"/>
                    </a:lnTo>
                    <a:lnTo>
                      <a:pt x="0" y="60139"/>
                    </a:lnTo>
                    <a:lnTo>
                      <a:pt x="1004" y="71554"/>
                    </a:lnTo>
                    <a:lnTo>
                      <a:pt x="5020" y="83248"/>
                    </a:lnTo>
                    <a:lnTo>
                      <a:pt x="10041" y="93271"/>
                    </a:lnTo>
                    <a:lnTo>
                      <a:pt x="17907" y="103294"/>
                    </a:lnTo>
                    <a:lnTo>
                      <a:pt x="26945" y="109976"/>
                    </a:lnTo>
                    <a:lnTo>
                      <a:pt x="36987" y="114988"/>
                    </a:lnTo>
                    <a:lnTo>
                      <a:pt x="48033" y="118329"/>
                    </a:lnTo>
                    <a:lnTo>
                      <a:pt x="60083" y="120000"/>
                    </a:lnTo>
                    <a:lnTo>
                      <a:pt x="71966" y="118329"/>
                    </a:lnTo>
                    <a:lnTo>
                      <a:pt x="83012" y="114988"/>
                    </a:lnTo>
                    <a:lnTo>
                      <a:pt x="94058" y="109976"/>
                    </a:lnTo>
                    <a:lnTo>
                      <a:pt x="102092" y="103294"/>
                    </a:lnTo>
                    <a:lnTo>
                      <a:pt x="109958" y="93271"/>
                    </a:lnTo>
                    <a:lnTo>
                      <a:pt x="114979" y="83248"/>
                    </a:lnTo>
                    <a:lnTo>
                      <a:pt x="118995" y="71554"/>
                    </a:lnTo>
                    <a:lnTo>
                      <a:pt x="120000" y="60139"/>
                    </a:lnTo>
                    <a:lnTo>
                      <a:pt x="120000" y="56798"/>
                    </a:lnTo>
                    <a:lnTo>
                      <a:pt x="118995" y="53457"/>
                    </a:lnTo>
                    <a:lnTo>
                      <a:pt x="114979" y="55127"/>
                    </a:lnTo>
                    <a:lnTo>
                      <a:pt x="115983" y="58468"/>
                    </a:lnTo>
                    <a:lnTo>
                      <a:pt x="115983" y="60139"/>
                    </a:lnTo>
                    <a:lnTo>
                      <a:pt x="115983" y="60139"/>
                    </a:lnTo>
                    <a:close/>
                  </a:path>
                </a:pathLst>
              </a:custGeom>
              <a:solidFill>
                <a:schemeClr val="accent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5" name="Shape 125"/>
              <p:cNvSpPr/>
              <p:nvPr/>
            </p:nvSpPr>
            <p:spPr>
              <a:xfrm>
                <a:off x="6904036" y="5572125"/>
                <a:ext cx="1443037" cy="846136"/>
              </a:xfrm>
              <a:custGeom>
                <a:pathLst>
                  <a:path extrusionOk="0" h="120000" w="120000">
                    <a:moveTo>
                      <a:pt x="81320" y="0"/>
                    </a:moveTo>
                    <a:lnTo>
                      <a:pt x="81320" y="4052"/>
                    </a:lnTo>
                    <a:lnTo>
                      <a:pt x="95577" y="13508"/>
                    </a:lnTo>
                    <a:lnTo>
                      <a:pt x="100990" y="18911"/>
                    </a:lnTo>
                    <a:lnTo>
                      <a:pt x="106534" y="25666"/>
                    </a:lnTo>
                    <a:lnTo>
                      <a:pt x="110495" y="32420"/>
                    </a:lnTo>
                    <a:lnTo>
                      <a:pt x="113663" y="40525"/>
                    </a:lnTo>
                    <a:lnTo>
                      <a:pt x="115247" y="48630"/>
                    </a:lnTo>
                    <a:lnTo>
                      <a:pt x="116039" y="58086"/>
                    </a:lnTo>
                    <a:lnTo>
                      <a:pt x="115247" y="70018"/>
                    </a:lnTo>
                    <a:lnTo>
                      <a:pt x="111287" y="80825"/>
                    </a:lnTo>
                    <a:lnTo>
                      <a:pt x="106534" y="90281"/>
                    </a:lnTo>
                    <a:lnTo>
                      <a:pt x="99405" y="99737"/>
                    </a:lnTo>
                    <a:lnTo>
                      <a:pt x="91617" y="106491"/>
                    </a:lnTo>
                    <a:lnTo>
                      <a:pt x="82112" y="111894"/>
                    </a:lnTo>
                    <a:lnTo>
                      <a:pt x="71023" y="114596"/>
                    </a:lnTo>
                    <a:lnTo>
                      <a:pt x="60066" y="115947"/>
                    </a:lnTo>
                    <a:lnTo>
                      <a:pt x="48976" y="114596"/>
                    </a:lnTo>
                    <a:lnTo>
                      <a:pt x="37887" y="111894"/>
                    </a:lnTo>
                    <a:lnTo>
                      <a:pt x="28382" y="106491"/>
                    </a:lnTo>
                    <a:lnTo>
                      <a:pt x="20594" y="99737"/>
                    </a:lnTo>
                    <a:lnTo>
                      <a:pt x="13465" y="90281"/>
                    </a:lnTo>
                    <a:lnTo>
                      <a:pt x="8712" y="80825"/>
                    </a:lnTo>
                    <a:lnTo>
                      <a:pt x="4752" y="70018"/>
                    </a:lnTo>
                    <a:lnTo>
                      <a:pt x="3960" y="58086"/>
                    </a:lnTo>
                    <a:lnTo>
                      <a:pt x="4752" y="49981"/>
                    </a:lnTo>
                    <a:lnTo>
                      <a:pt x="6336" y="41876"/>
                    </a:lnTo>
                    <a:lnTo>
                      <a:pt x="8712" y="35121"/>
                    </a:lnTo>
                    <a:lnTo>
                      <a:pt x="11881" y="28367"/>
                    </a:lnTo>
                    <a:lnTo>
                      <a:pt x="8712" y="25666"/>
                    </a:lnTo>
                    <a:lnTo>
                      <a:pt x="4752" y="32420"/>
                    </a:lnTo>
                    <a:lnTo>
                      <a:pt x="2376" y="40525"/>
                    </a:lnTo>
                    <a:lnTo>
                      <a:pt x="792" y="48630"/>
                    </a:lnTo>
                    <a:lnTo>
                      <a:pt x="0" y="58086"/>
                    </a:lnTo>
                    <a:lnTo>
                      <a:pt x="1584" y="70018"/>
                    </a:lnTo>
                    <a:lnTo>
                      <a:pt x="4752" y="82176"/>
                    </a:lnTo>
                    <a:lnTo>
                      <a:pt x="10297" y="92983"/>
                    </a:lnTo>
                    <a:lnTo>
                      <a:pt x="17425" y="101088"/>
                    </a:lnTo>
                    <a:lnTo>
                      <a:pt x="26798" y="109193"/>
                    </a:lnTo>
                    <a:lnTo>
                      <a:pt x="36303" y="114596"/>
                    </a:lnTo>
                    <a:lnTo>
                      <a:pt x="48184" y="118649"/>
                    </a:lnTo>
                    <a:lnTo>
                      <a:pt x="60066" y="120000"/>
                    </a:lnTo>
                    <a:lnTo>
                      <a:pt x="71815" y="118649"/>
                    </a:lnTo>
                    <a:lnTo>
                      <a:pt x="83696" y="114596"/>
                    </a:lnTo>
                    <a:lnTo>
                      <a:pt x="93993" y="109193"/>
                    </a:lnTo>
                    <a:lnTo>
                      <a:pt x="102574" y="101088"/>
                    </a:lnTo>
                    <a:lnTo>
                      <a:pt x="109702" y="92983"/>
                    </a:lnTo>
                    <a:lnTo>
                      <a:pt x="115247" y="82176"/>
                    </a:lnTo>
                    <a:lnTo>
                      <a:pt x="118415" y="70018"/>
                    </a:lnTo>
                    <a:lnTo>
                      <a:pt x="120000" y="58086"/>
                    </a:lnTo>
                    <a:lnTo>
                      <a:pt x="119207" y="48630"/>
                    </a:lnTo>
                    <a:lnTo>
                      <a:pt x="116831" y="39174"/>
                    </a:lnTo>
                    <a:lnTo>
                      <a:pt x="113663" y="29718"/>
                    </a:lnTo>
                    <a:lnTo>
                      <a:pt x="108910" y="22964"/>
                    </a:lnTo>
                    <a:lnTo>
                      <a:pt x="103366" y="14859"/>
                    </a:lnTo>
                    <a:lnTo>
                      <a:pt x="97029" y="9455"/>
                    </a:lnTo>
                    <a:lnTo>
                      <a:pt x="81320" y="0"/>
                    </a:lnTo>
                    <a:lnTo>
                      <a:pt x="81320" y="0"/>
                    </a:lnTo>
                    <a:close/>
                  </a:path>
                </a:pathLst>
              </a:custGeom>
              <a:gradFill>
                <a:gsLst>
                  <a:gs pos="0">
                    <a:srgbClr val="088CE5"/>
                  </a:gs>
                  <a:gs pos="100000">
                    <a:schemeClr val="accent2"/>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6" name="Shape 126"/>
              <p:cNvSpPr/>
              <p:nvPr/>
            </p:nvSpPr>
            <p:spPr>
              <a:xfrm>
                <a:off x="7245350" y="5543550"/>
                <a:ext cx="579436" cy="104774"/>
              </a:xfrm>
              <a:custGeom>
                <a:pathLst>
                  <a:path extrusionOk="0" h="120000" w="120000">
                    <a:moveTo>
                      <a:pt x="78904" y="32727"/>
                    </a:moveTo>
                    <a:lnTo>
                      <a:pt x="98301" y="43636"/>
                    </a:lnTo>
                    <a:lnTo>
                      <a:pt x="118027" y="54545"/>
                    </a:lnTo>
                    <a:lnTo>
                      <a:pt x="119999" y="21818"/>
                    </a:lnTo>
                    <a:lnTo>
                      <a:pt x="100273" y="10909"/>
                    </a:lnTo>
                    <a:lnTo>
                      <a:pt x="78904" y="0"/>
                    </a:lnTo>
                    <a:lnTo>
                      <a:pt x="57205" y="10909"/>
                    </a:lnTo>
                    <a:lnTo>
                      <a:pt x="37479" y="21818"/>
                    </a:lnTo>
                    <a:lnTo>
                      <a:pt x="0" y="76363"/>
                    </a:lnTo>
                    <a:lnTo>
                      <a:pt x="0" y="120000"/>
                    </a:lnTo>
                    <a:lnTo>
                      <a:pt x="17753" y="87272"/>
                    </a:lnTo>
                    <a:lnTo>
                      <a:pt x="37479" y="54545"/>
                    </a:lnTo>
                    <a:lnTo>
                      <a:pt x="57205" y="43636"/>
                    </a:lnTo>
                    <a:lnTo>
                      <a:pt x="78904" y="32727"/>
                    </a:lnTo>
                    <a:lnTo>
                      <a:pt x="78904" y="32727"/>
                    </a:lnTo>
                    <a:close/>
                  </a:path>
                </a:pathLst>
              </a:custGeom>
              <a:gradFill>
                <a:gsLst>
                  <a:gs pos="0">
                    <a:srgbClr val="088CE5"/>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7" name="Shape 127"/>
              <p:cNvSpPr/>
              <p:nvPr/>
            </p:nvSpPr>
            <p:spPr>
              <a:xfrm>
                <a:off x="7085011" y="5648325"/>
                <a:ext cx="104774" cy="76199"/>
              </a:xfrm>
              <a:custGeom>
                <a:pathLst>
                  <a:path extrusionOk="0" h="120000" w="120000">
                    <a:moveTo>
                      <a:pt x="120000" y="45000"/>
                    </a:moveTo>
                    <a:lnTo>
                      <a:pt x="87272" y="0"/>
                    </a:lnTo>
                    <a:lnTo>
                      <a:pt x="43636" y="30000"/>
                    </a:lnTo>
                    <a:lnTo>
                      <a:pt x="0" y="75000"/>
                    </a:lnTo>
                    <a:lnTo>
                      <a:pt x="21818" y="120000"/>
                    </a:lnTo>
                    <a:lnTo>
                      <a:pt x="76363" y="75000"/>
                    </a:lnTo>
                    <a:lnTo>
                      <a:pt x="120000" y="45000"/>
                    </a:lnTo>
                    <a:lnTo>
                      <a:pt x="120000" y="45000"/>
                    </a:lnTo>
                    <a:close/>
                  </a:path>
                </a:pathLst>
              </a:custGeom>
              <a:gradFill>
                <a:gsLst>
                  <a:gs pos="0">
                    <a:srgbClr val="088CE5"/>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8" name="Shape 128"/>
              <p:cNvSpPr/>
              <p:nvPr/>
            </p:nvSpPr>
            <p:spPr>
              <a:xfrm>
                <a:off x="7216775" y="5727700"/>
                <a:ext cx="822324" cy="506412"/>
              </a:xfrm>
              <a:prstGeom prst="ellipse">
                <a:avLst/>
              </a:prstGeom>
              <a:gradFill>
                <a:gsLst>
                  <a:gs pos="0">
                    <a:srgbClr val="0080D7"/>
                  </a:gs>
                  <a:gs pos="100000">
                    <a:schemeClr val="accent2"/>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9" name="Shape 129"/>
              <p:cNvSpPr/>
              <p:nvPr/>
            </p:nvSpPr>
            <p:spPr>
              <a:xfrm>
                <a:off x="7267575" y="5762625"/>
                <a:ext cx="708024" cy="430212"/>
              </a:xfrm>
              <a:prstGeom prst="ellipse">
                <a:avLst/>
              </a:prstGeom>
              <a:gradFill>
                <a:gsLst>
                  <a:gs pos="0">
                    <a:srgbClr val="088CE5"/>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30" name="Shape 130"/>
              <p:cNvSpPr/>
              <p:nvPr/>
            </p:nvSpPr>
            <p:spPr>
              <a:xfrm>
                <a:off x="7318375" y="5794375"/>
                <a:ext cx="612775" cy="369886"/>
              </a:xfrm>
              <a:prstGeom prst="ellipse">
                <a:avLst/>
              </a:prstGeom>
              <a:gradFill>
                <a:gsLst>
                  <a:gs pos="0">
                    <a:schemeClr val="accent2"/>
                  </a:gs>
                  <a:gs pos="100000">
                    <a:srgbClr val="0080D7"/>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31" name="Shape 131"/>
              <p:cNvSpPr/>
              <p:nvPr/>
            </p:nvSpPr>
            <p:spPr>
              <a:xfrm>
                <a:off x="7388225" y="5838825"/>
                <a:ext cx="473075" cy="280987"/>
              </a:xfrm>
              <a:prstGeom prst="ellipse">
                <a:avLst/>
              </a:prstGeom>
              <a:gradFill>
                <a:gsLst>
                  <a:gs pos="0">
                    <a:srgbClr val="0080D7"/>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32" name="Shape 132"/>
              <p:cNvSpPr/>
              <p:nvPr/>
            </p:nvSpPr>
            <p:spPr>
              <a:xfrm>
                <a:off x="7445375" y="5870575"/>
                <a:ext cx="352425" cy="220662"/>
              </a:xfrm>
              <a:prstGeom prst="ellipse">
                <a:avLst/>
              </a:prstGeom>
              <a:gradFill>
                <a:gsLst>
                  <a:gs pos="0">
                    <a:schemeClr val="accent2"/>
                  </a:gs>
                  <a:gs pos="100000">
                    <a:srgbClr val="0080D7"/>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33" name="Shape 133"/>
              <p:cNvSpPr/>
              <p:nvPr/>
            </p:nvSpPr>
            <p:spPr>
              <a:xfrm>
                <a:off x="7521575" y="5918200"/>
                <a:ext cx="200024" cy="128587"/>
              </a:xfrm>
              <a:prstGeom prst="ellipse">
                <a:avLst/>
              </a:prstGeom>
              <a:gradFill>
                <a:gsLst>
                  <a:gs pos="0">
                    <a:srgbClr val="0084DD"/>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grpSp>
          <p:nvGrpSpPr>
            <p:cNvPr id="134" name="Shape 134"/>
            <p:cNvGrpSpPr/>
            <p:nvPr/>
          </p:nvGrpSpPr>
          <p:grpSpPr>
            <a:xfrm>
              <a:off x="8382000" y="4800600"/>
              <a:ext cx="674686" cy="409574"/>
              <a:chOff x="8382000" y="4800600"/>
              <a:chExt cx="674686" cy="409574"/>
            </a:xfrm>
          </p:grpSpPr>
          <p:sp>
            <p:nvSpPr>
              <p:cNvPr id="135" name="Shape 135"/>
              <p:cNvSpPr/>
              <p:nvPr/>
            </p:nvSpPr>
            <p:spPr>
              <a:xfrm>
                <a:off x="8382000" y="5057775"/>
                <a:ext cx="608011" cy="152399"/>
              </a:xfrm>
              <a:custGeom>
                <a:pathLst>
                  <a:path extrusionOk="0" h="120000" w="120000">
                    <a:moveTo>
                      <a:pt x="65654" y="120000"/>
                    </a:moveTo>
                    <a:lnTo>
                      <a:pt x="44921" y="112500"/>
                    </a:lnTo>
                    <a:lnTo>
                      <a:pt x="26073" y="82500"/>
                    </a:lnTo>
                    <a:lnTo>
                      <a:pt x="10994" y="45000"/>
                    </a:lnTo>
                    <a:lnTo>
                      <a:pt x="1884" y="0"/>
                    </a:lnTo>
                    <a:lnTo>
                      <a:pt x="0" y="7500"/>
                    </a:lnTo>
                    <a:lnTo>
                      <a:pt x="9109" y="52500"/>
                    </a:lnTo>
                    <a:lnTo>
                      <a:pt x="24188" y="90000"/>
                    </a:lnTo>
                    <a:lnTo>
                      <a:pt x="43036" y="112500"/>
                    </a:lnTo>
                    <a:lnTo>
                      <a:pt x="65654" y="120000"/>
                    </a:lnTo>
                    <a:lnTo>
                      <a:pt x="82617" y="112500"/>
                    </a:lnTo>
                    <a:lnTo>
                      <a:pt x="97696" y="105000"/>
                    </a:lnTo>
                    <a:lnTo>
                      <a:pt x="110575" y="82500"/>
                    </a:lnTo>
                    <a:lnTo>
                      <a:pt x="120000" y="52500"/>
                    </a:lnTo>
                    <a:lnTo>
                      <a:pt x="118115" y="52500"/>
                    </a:lnTo>
                    <a:lnTo>
                      <a:pt x="108691" y="82500"/>
                    </a:lnTo>
                    <a:lnTo>
                      <a:pt x="95811" y="97500"/>
                    </a:lnTo>
                    <a:lnTo>
                      <a:pt x="82617" y="112500"/>
                    </a:lnTo>
                    <a:lnTo>
                      <a:pt x="65654" y="120000"/>
                    </a:lnTo>
                    <a:lnTo>
                      <a:pt x="65654" y="120000"/>
                    </a:lnTo>
                    <a:close/>
                  </a:path>
                </a:pathLst>
              </a:custGeom>
              <a:gradFill>
                <a:gsLst>
                  <a:gs pos="0">
                    <a:schemeClr val="accent2"/>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36" name="Shape 136"/>
              <p:cNvSpPr/>
              <p:nvPr/>
            </p:nvSpPr>
            <p:spPr>
              <a:xfrm>
                <a:off x="8437561" y="4800600"/>
                <a:ext cx="409575" cy="85724"/>
              </a:xfrm>
              <a:custGeom>
                <a:pathLst>
                  <a:path extrusionOk="0" h="120000" w="120000">
                    <a:moveTo>
                      <a:pt x="80930" y="0"/>
                    </a:moveTo>
                    <a:lnTo>
                      <a:pt x="100465" y="13333"/>
                    </a:lnTo>
                    <a:lnTo>
                      <a:pt x="120000" y="26666"/>
                    </a:lnTo>
                    <a:lnTo>
                      <a:pt x="117209" y="13333"/>
                    </a:lnTo>
                    <a:lnTo>
                      <a:pt x="100465" y="0"/>
                    </a:lnTo>
                    <a:lnTo>
                      <a:pt x="80930" y="0"/>
                    </a:lnTo>
                    <a:lnTo>
                      <a:pt x="55813" y="13333"/>
                    </a:lnTo>
                    <a:lnTo>
                      <a:pt x="36279" y="26666"/>
                    </a:lnTo>
                    <a:lnTo>
                      <a:pt x="16744" y="66666"/>
                    </a:lnTo>
                    <a:lnTo>
                      <a:pt x="0" y="106666"/>
                    </a:lnTo>
                    <a:lnTo>
                      <a:pt x="2790" y="120000"/>
                    </a:lnTo>
                    <a:lnTo>
                      <a:pt x="16744" y="80000"/>
                    </a:lnTo>
                    <a:lnTo>
                      <a:pt x="36279" y="40000"/>
                    </a:lnTo>
                    <a:lnTo>
                      <a:pt x="55813" y="13333"/>
                    </a:lnTo>
                    <a:lnTo>
                      <a:pt x="80930" y="0"/>
                    </a:lnTo>
                    <a:lnTo>
                      <a:pt x="80930" y="0"/>
                    </a:lnTo>
                    <a:close/>
                  </a:path>
                </a:pathLst>
              </a:custGeom>
              <a:gradFill>
                <a:gsLst>
                  <a:gs pos="0">
                    <a:schemeClr val="accent2"/>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37" name="Shape 137"/>
              <p:cNvSpPr/>
              <p:nvPr/>
            </p:nvSpPr>
            <p:spPr>
              <a:xfrm>
                <a:off x="8961436" y="4867275"/>
                <a:ext cx="95250" cy="247649"/>
              </a:xfrm>
              <a:custGeom>
                <a:pathLst>
                  <a:path extrusionOk="0" h="120000" w="120000">
                    <a:moveTo>
                      <a:pt x="108000" y="69230"/>
                    </a:moveTo>
                    <a:lnTo>
                      <a:pt x="96000" y="96923"/>
                    </a:lnTo>
                    <a:lnTo>
                      <a:pt x="48000" y="120000"/>
                    </a:lnTo>
                    <a:lnTo>
                      <a:pt x="60000" y="120000"/>
                    </a:lnTo>
                    <a:lnTo>
                      <a:pt x="108000" y="96923"/>
                    </a:lnTo>
                    <a:lnTo>
                      <a:pt x="120000" y="69230"/>
                    </a:lnTo>
                    <a:lnTo>
                      <a:pt x="108000" y="50769"/>
                    </a:lnTo>
                    <a:lnTo>
                      <a:pt x="96000" y="32307"/>
                    </a:lnTo>
                    <a:lnTo>
                      <a:pt x="60000" y="13846"/>
                    </a:lnTo>
                    <a:lnTo>
                      <a:pt x="12000" y="0"/>
                    </a:lnTo>
                    <a:lnTo>
                      <a:pt x="0" y="4615"/>
                    </a:lnTo>
                    <a:lnTo>
                      <a:pt x="48000" y="18461"/>
                    </a:lnTo>
                    <a:lnTo>
                      <a:pt x="84000" y="32307"/>
                    </a:lnTo>
                    <a:lnTo>
                      <a:pt x="96000" y="50769"/>
                    </a:lnTo>
                    <a:lnTo>
                      <a:pt x="108000" y="69230"/>
                    </a:lnTo>
                    <a:lnTo>
                      <a:pt x="108000" y="69230"/>
                    </a:lnTo>
                    <a:close/>
                  </a:path>
                </a:pathLst>
              </a:custGeom>
              <a:gradFill>
                <a:gsLst>
                  <a:gs pos="0">
                    <a:schemeClr val="accent2"/>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38" name="Shape 138"/>
              <p:cNvSpPr/>
              <p:nvPr/>
            </p:nvSpPr>
            <p:spPr>
              <a:xfrm>
                <a:off x="8532811" y="5153025"/>
                <a:ext cx="304799" cy="28575"/>
              </a:xfrm>
              <a:custGeom>
                <a:pathLst>
                  <a:path extrusionOk="0" h="120000" w="120000">
                    <a:moveTo>
                      <a:pt x="71250" y="80000"/>
                    </a:moveTo>
                    <a:lnTo>
                      <a:pt x="45000" y="40000"/>
                    </a:lnTo>
                    <a:lnTo>
                      <a:pt x="18750" y="0"/>
                    </a:lnTo>
                    <a:lnTo>
                      <a:pt x="0" y="0"/>
                    </a:lnTo>
                    <a:lnTo>
                      <a:pt x="33750" y="80000"/>
                    </a:lnTo>
                    <a:lnTo>
                      <a:pt x="71250" y="120000"/>
                    </a:lnTo>
                    <a:lnTo>
                      <a:pt x="97500" y="120000"/>
                    </a:lnTo>
                    <a:lnTo>
                      <a:pt x="120000" y="80000"/>
                    </a:lnTo>
                    <a:lnTo>
                      <a:pt x="116250" y="0"/>
                    </a:lnTo>
                    <a:lnTo>
                      <a:pt x="93750" y="40000"/>
                    </a:lnTo>
                    <a:lnTo>
                      <a:pt x="71250" y="80000"/>
                    </a:lnTo>
                    <a:lnTo>
                      <a:pt x="71250" y="80000"/>
                    </a:lnTo>
                    <a:close/>
                  </a:path>
                </a:pathLst>
              </a:custGeom>
              <a:gradFill>
                <a:gsLst>
                  <a:gs pos="0">
                    <a:schemeClr val="accent2"/>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39" name="Shape 139"/>
              <p:cNvSpPr/>
              <p:nvPr/>
            </p:nvSpPr>
            <p:spPr>
              <a:xfrm>
                <a:off x="8420100" y="4829175"/>
                <a:ext cx="255587" cy="295275"/>
              </a:xfrm>
              <a:custGeom>
                <a:pathLst>
                  <a:path extrusionOk="0" h="120000" w="120000">
                    <a:moveTo>
                      <a:pt x="8198" y="73548"/>
                    </a:moveTo>
                    <a:lnTo>
                      <a:pt x="12670" y="61935"/>
                    </a:lnTo>
                    <a:lnTo>
                      <a:pt x="17142" y="50322"/>
                    </a:lnTo>
                    <a:lnTo>
                      <a:pt x="39503" y="27096"/>
                    </a:lnTo>
                    <a:lnTo>
                      <a:pt x="75279" y="11612"/>
                    </a:lnTo>
                    <a:lnTo>
                      <a:pt x="115527" y="3870"/>
                    </a:lnTo>
                    <a:lnTo>
                      <a:pt x="120000" y="0"/>
                    </a:lnTo>
                    <a:lnTo>
                      <a:pt x="70807" y="7741"/>
                    </a:lnTo>
                    <a:lnTo>
                      <a:pt x="35031" y="23225"/>
                    </a:lnTo>
                    <a:lnTo>
                      <a:pt x="8198" y="46451"/>
                    </a:lnTo>
                    <a:lnTo>
                      <a:pt x="3726" y="58064"/>
                    </a:lnTo>
                    <a:lnTo>
                      <a:pt x="0" y="73548"/>
                    </a:lnTo>
                    <a:lnTo>
                      <a:pt x="8198" y="96774"/>
                    </a:lnTo>
                    <a:lnTo>
                      <a:pt x="17142" y="108387"/>
                    </a:lnTo>
                    <a:lnTo>
                      <a:pt x="30559" y="120000"/>
                    </a:lnTo>
                    <a:lnTo>
                      <a:pt x="48447" y="120000"/>
                    </a:lnTo>
                    <a:lnTo>
                      <a:pt x="30559" y="108387"/>
                    </a:lnTo>
                    <a:lnTo>
                      <a:pt x="17142" y="96774"/>
                    </a:lnTo>
                    <a:lnTo>
                      <a:pt x="12670" y="85161"/>
                    </a:lnTo>
                    <a:lnTo>
                      <a:pt x="8198" y="73548"/>
                    </a:lnTo>
                    <a:lnTo>
                      <a:pt x="8198" y="73548"/>
                    </a:lnTo>
                    <a:close/>
                  </a:path>
                </a:pathLst>
              </a:custGeom>
              <a:gradFill>
                <a:gsLst>
                  <a:gs pos="0">
                    <a:schemeClr val="dk2"/>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40" name="Shape 140"/>
              <p:cNvSpPr/>
              <p:nvPr/>
            </p:nvSpPr>
            <p:spPr>
              <a:xfrm>
                <a:off x="8713786" y="4829175"/>
                <a:ext cx="295275" cy="333374"/>
              </a:xfrm>
              <a:custGeom>
                <a:pathLst>
                  <a:path extrusionOk="0" h="120000" w="120000">
                    <a:moveTo>
                      <a:pt x="0" y="3428"/>
                    </a:moveTo>
                    <a:lnTo>
                      <a:pt x="42810" y="6857"/>
                    </a:lnTo>
                    <a:lnTo>
                      <a:pt x="77189" y="20571"/>
                    </a:lnTo>
                    <a:lnTo>
                      <a:pt x="100540" y="41142"/>
                    </a:lnTo>
                    <a:lnTo>
                      <a:pt x="104432" y="51428"/>
                    </a:lnTo>
                    <a:lnTo>
                      <a:pt x="108324" y="65142"/>
                    </a:lnTo>
                    <a:lnTo>
                      <a:pt x="104432" y="78857"/>
                    </a:lnTo>
                    <a:lnTo>
                      <a:pt x="96648" y="92571"/>
                    </a:lnTo>
                    <a:lnTo>
                      <a:pt x="77189" y="102857"/>
                    </a:lnTo>
                    <a:lnTo>
                      <a:pt x="58378" y="113142"/>
                    </a:lnTo>
                    <a:lnTo>
                      <a:pt x="62270" y="120000"/>
                    </a:lnTo>
                    <a:lnTo>
                      <a:pt x="84972" y="109714"/>
                    </a:lnTo>
                    <a:lnTo>
                      <a:pt x="104432" y="96000"/>
                    </a:lnTo>
                    <a:lnTo>
                      <a:pt x="116108" y="82285"/>
                    </a:lnTo>
                    <a:lnTo>
                      <a:pt x="120000" y="65142"/>
                    </a:lnTo>
                    <a:lnTo>
                      <a:pt x="116108" y="51428"/>
                    </a:lnTo>
                    <a:lnTo>
                      <a:pt x="112216" y="37714"/>
                    </a:lnTo>
                    <a:lnTo>
                      <a:pt x="100540" y="27428"/>
                    </a:lnTo>
                    <a:lnTo>
                      <a:pt x="84972" y="17142"/>
                    </a:lnTo>
                    <a:lnTo>
                      <a:pt x="46702" y="3428"/>
                    </a:lnTo>
                    <a:lnTo>
                      <a:pt x="0" y="0"/>
                    </a:lnTo>
                    <a:lnTo>
                      <a:pt x="0" y="3428"/>
                    </a:lnTo>
                    <a:lnTo>
                      <a:pt x="0" y="3428"/>
                    </a:lnTo>
                    <a:lnTo>
                      <a:pt x="0" y="3428"/>
                    </a:lnTo>
                    <a:close/>
                  </a:path>
                </a:pathLst>
              </a:custGeom>
              <a:gradFill>
                <a:gsLst>
                  <a:gs pos="0">
                    <a:schemeClr val="dk2"/>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41" name="Shape 141"/>
              <p:cNvSpPr/>
              <p:nvPr/>
            </p:nvSpPr>
            <p:spPr>
              <a:xfrm>
                <a:off x="8485186" y="4854575"/>
                <a:ext cx="474661" cy="295275"/>
              </a:xfrm>
              <a:custGeom>
                <a:pathLst>
                  <a:path extrusionOk="0" h="120000" w="120000">
                    <a:moveTo>
                      <a:pt x="60200" y="0"/>
                    </a:moveTo>
                    <a:lnTo>
                      <a:pt x="36120" y="3870"/>
                    </a:lnTo>
                    <a:lnTo>
                      <a:pt x="16856" y="19354"/>
                    </a:lnTo>
                    <a:lnTo>
                      <a:pt x="4816" y="34838"/>
                    </a:lnTo>
                    <a:lnTo>
                      <a:pt x="2408" y="46451"/>
                    </a:lnTo>
                    <a:lnTo>
                      <a:pt x="0" y="58064"/>
                    </a:lnTo>
                    <a:lnTo>
                      <a:pt x="2408" y="69677"/>
                    </a:lnTo>
                    <a:lnTo>
                      <a:pt x="4816" y="81290"/>
                    </a:lnTo>
                    <a:lnTo>
                      <a:pt x="16856" y="100645"/>
                    </a:lnTo>
                    <a:lnTo>
                      <a:pt x="36120" y="116129"/>
                    </a:lnTo>
                    <a:lnTo>
                      <a:pt x="60200" y="120000"/>
                    </a:lnTo>
                    <a:lnTo>
                      <a:pt x="83879" y="116129"/>
                    </a:lnTo>
                    <a:lnTo>
                      <a:pt x="103143" y="100645"/>
                    </a:lnTo>
                    <a:lnTo>
                      <a:pt x="115183" y="81290"/>
                    </a:lnTo>
                    <a:lnTo>
                      <a:pt x="120000" y="69677"/>
                    </a:lnTo>
                    <a:lnTo>
                      <a:pt x="120000" y="58064"/>
                    </a:lnTo>
                    <a:lnTo>
                      <a:pt x="120000" y="46451"/>
                    </a:lnTo>
                    <a:lnTo>
                      <a:pt x="115183" y="34838"/>
                    </a:lnTo>
                    <a:lnTo>
                      <a:pt x="103143" y="19354"/>
                    </a:lnTo>
                    <a:lnTo>
                      <a:pt x="83879" y="3870"/>
                    </a:lnTo>
                    <a:lnTo>
                      <a:pt x="60200" y="0"/>
                    </a:lnTo>
                    <a:lnTo>
                      <a:pt x="60200" y="0"/>
                    </a:lnTo>
                    <a:close/>
                    <a:moveTo>
                      <a:pt x="60200" y="116129"/>
                    </a:moveTo>
                    <a:lnTo>
                      <a:pt x="38528" y="112258"/>
                    </a:lnTo>
                    <a:lnTo>
                      <a:pt x="19264" y="100645"/>
                    </a:lnTo>
                    <a:lnTo>
                      <a:pt x="7224" y="81290"/>
                    </a:lnTo>
                    <a:lnTo>
                      <a:pt x="4816" y="69677"/>
                    </a:lnTo>
                    <a:lnTo>
                      <a:pt x="2408" y="58064"/>
                    </a:lnTo>
                    <a:lnTo>
                      <a:pt x="4816" y="46451"/>
                    </a:lnTo>
                    <a:lnTo>
                      <a:pt x="7224" y="34838"/>
                    </a:lnTo>
                    <a:lnTo>
                      <a:pt x="19264" y="19354"/>
                    </a:lnTo>
                    <a:lnTo>
                      <a:pt x="38528" y="7741"/>
                    </a:lnTo>
                    <a:lnTo>
                      <a:pt x="60200" y="3870"/>
                    </a:lnTo>
                    <a:lnTo>
                      <a:pt x="81471" y="7741"/>
                    </a:lnTo>
                    <a:lnTo>
                      <a:pt x="100735" y="19354"/>
                    </a:lnTo>
                    <a:lnTo>
                      <a:pt x="112775" y="34838"/>
                    </a:lnTo>
                    <a:lnTo>
                      <a:pt x="117591" y="46451"/>
                    </a:lnTo>
                    <a:lnTo>
                      <a:pt x="117591" y="58064"/>
                    </a:lnTo>
                    <a:lnTo>
                      <a:pt x="117591" y="69677"/>
                    </a:lnTo>
                    <a:lnTo>
                      <a:pt x="112775" y="81290"/>
                    </a:lnTo>
                    <a:lnTo>
                      <a:pt x="100735" y="100645"/>
                    </a:lnTo>
                    <a:lnTo>
                      <a:pt x="81471" y="112258"/>
                    </a:lnTo>
                    <a:lnTo>
                      <a:pt x="60200" y="116129"/>
                    </a:lnTo>
                    <a:lnTo>
                      <a:pt x="60200" y="116129"/>
                    </a:lnTo>
                    <a:close/>
                  </a:path>
                </a:pathLst>
              </a:custGeom>
              <a:gradFill>
                <a:gsLst>
                  <a:gs pos="0">
                    <a:schemeClr val="accent2"/>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nvGrpSpPr>
              <p:cNvPr id="142" name="Shape 142"/>
              <p:cNvGrpSpPr/>
              <p:nvPr/>
            </p:nvGrpSpPr>
            <p:grpSpPr>
              <a:xfrm>
                <a:off x="8542336" y="4897437"/>
                <a:ext cx="360362" cy="209549"/>
                <a:chOff x="8542336" y="4897437"/>
                <a:chExt cx="360362" cy="209549"/>
              </a:xfrm>
            </p:grpSpPr>
            <p:sp>
              <p:nvSpPr>
                <p:cNvPr id="143" name="Shape 143"/>
                <p:cNvSpPr/>
                <p:nvPr/>
              </p:nvSpPr>
              <p:spPr>
                <a:xfrm>
                  <a:off x="8542336" y="4897437"/>
                  <a:ext cx="360362" cy="209549"/>
                </a:xfrm>
                <a:prstGeom prst="ellipse">
                  <a:avLst/>
                </a:prstGeom>
                <a:gradFill>
                  <a:gsLst>
                    <a:gs pos="0">
                      <a:schemeClr val="dk2"/>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44" name="Shape 144"/>
                <p:cNvSpPr/>
                <p:nvPr/>
              </p:nvSpPr>
              <p:spPr>
                <a:xfrm>
                  <a:off x="8577261" y="4919662"/>
                  <a:ext cx="288925" cy="161925"/>
                </a:xfrm>
                <a:prstGeom prst="ellipse">
                  <a:avLst/>
                </a:prstGeom>
                <a:gradFill>
                  <a:gsLst>
                    <a:gs pos="0">
                      <a:schemeClr val="accent2"/>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45" name="Shape 145"/>
                <p:cNvSpPr/>
                <p:nvPr/>
              </p:nvSpPr>
              <p:spPr>
                <a:xfrm>
                  <a:off x="8621711" y="4935537"/>
                  <a:ext cx="198436" cy="130175"/>
                </a:xfrm>
                <a:prstGeom prst="ellipse">
                  <a:avLst/>
                </a:prstGeom>
                <a:gradFill>
                  <a:gsLst>
                    <a:gs pos="0">
                      <a:schemeClr val="dk2"/>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46" name="Shape 146"/>
                <p:cNvSpPr/>
                <p:nvPr/>
              </p:nvSpPr>
              <p:spPr>
                <a:xfrm>
                  <a:off x="8664575" y="4960937"/>
                  <a:ext cx="115886" cy="74611"/>
                </a:xfrm>
                <a:prstGeom prst="ellipse">
                  <a:avLst/>
                </a:prstGeom>
                <a:gradFill>
                  <a:gsLst>
                    <a:gs pos="0">
                      <a:schemeClr val="accent2"/>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grpSp>
      </p:grpSp>
      <p:sp>
        <p:nvSpPr>
          <p:cNvPr id="147" name="Shape 147"/>
          <p:cNvSpPr txBox="1"/>
          <p:nvPr>
            <p:ph type="title"/>
          </p:nvPr>
        </p:nvSpPr>
        <p:spPr>
          <a:xfrm>
            <a:off x="457200" y="277812"/>
            <a:ext cx="8229600" cy="1139825"/>
          </a:xfrm>
          <a:prstGeom prst="rect">
            <a:avLst/>
          </a:prstGeom>
          <a:noFill/>
          <a:ln>
            <a:noFill/>
          </a:ln>
        </p:spPr>
        <p:txBody>
          <a:bodyPr anchorCtr="1" anchor="ctr" bIns="91425" lIns="91425" rIns="91425" tIns="91425"/>
          <a:lstStyle>
            <a:lvl1pPr indent="0" lvl="0" marL="0" marR="0" rtl="0" algn="ctr">
              <a:spcBef>
                <a:spcPts val="0"/>
              </a:spcBef>
              <a:spcAft>
                <a:spcPts val="0"/>
              </a:spcAft>
              <a:buNone/>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lt2"/>
                </a:solidFill>
                <a:latin typeface="Arial"/>
                <a:ea typeface="Arial"/>
                <a:cs typeface="Arial"/>
                <a:sym typeface="Arial"/>
              </a:defRPr>
            </a:lvl9pPr>
          </a:lstStyle>
          <a:p/>
        </p:txBody>
      </p:sp>
      <p:sp>
        <p:nvSpPr>
          <p:cNvPr id="148" name="Shape 148"/>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180340" lvl="0" marL="342900" marR="0" rtl="0" algn="l">
              <a:spcBef>
                <a:spcPts val="640"/>
              </a:spcBef>
              <a:spcAft>
                <a:spcPts val="0"/>
              </a:spcAft>
              <a:buClr>
                <a:schemeClr val="hlink"/>
              </a:buClr>
              <a:buSzPct val="80000"/>
              <a:buFont typeface="Noto Sans Symbols"/>
              <a:buChar char="➢"/>
              <a:defRPr b="0" i="0" sz="3200" u="none" cap="none" strike="noStrike">
                <a:solidFill>
                  <a:schemeClr val="lt1"/>
                </a:solidFill>
                <a:latin typeface="Arial"/>
                <a:ea typeface="Arial"/>
                <a:cs typeface="Arial"/>
                <a:sym typeface="Arial"/>
              </a:defRPr>
            </a:lvl1pPr>
            <a:lvl2pPr indent="-196850" lvl="1" marL="742950" marR="0" rtl="0" algn="l">
              <a:spcBef>
                <a:spcPts val="560"/>
              </a:spcBef>
              <a:spcAft>
                <a:spcPts val="0"/>
              </a:spcAft>
              <a:buClr>
                <a:schemeClr val="lt2"/>
              </a:buClr>
              <a:buSzPct val="50000"/>
              <a:buFont typeface="Noto Sans Symbols"/>
              <a:buChar char="●"/>
              <a:defRPr b="0" i="0" sz="2800" u="none" cap="none" strike="noStrike">
                <a:solidFill>
                  <a:schemeClr val="lt1"/>
                </a:solidFill>
                <a:latin typeface="Arial"/>
                <a:ea typeface="Arial"/>
                <a:cs typeface="Arial"/>
                <a:sym typeface="Arial"/>
              </a:defRPr>
            </a:lvl2pPr>
            <a:lvl3pPr indent="-76200" lvl="2" marL="1143000" marR="0" rtl="0" algn="l">
              <a:spcBef>
                <a:spcPts val="480"/>
              </a:spcBef>
              <a:spcAft>
                <a:spcPts val="0"/>
              </a:spcAft>
              <a:buClr>
                <a:schemeClr val="accent2"/>
              </a:buClr>
              <a:buSzPct val="100000"/>
              <a:buFont typeface="Arial"/>
              <a:buChar char="•"/>
              <a:defRPr b="0" i="0" sz="2400" u="none" cap="none" strike="noStrike">
                <a:solidFill>
                  <a:schemeClr val="lt1"/>
                </a:solidFill>
                <a:latin typeface="Arial"/>
                <a:ea typeface="Arial"/>
                <a:cs typeface="Arial"/>
                <a:sym typeface="Arial"/>
              </a:defRPr>
            </a:lvl3pPr>
            <a:lvl4pPr indent="-165100" lvl="3" marL="1600200" marR="0" rtl="0" algn="l">
              <a:spcBef>
                <a:spcPts val="400"/>
              </a:spcBef>
              <a:spcAft>
                <a:spcPts val="0"/>
              </a:spcAft>
              <a:buClr>
                <a:schemeClr val="folHlink"/>
              </a:buClr>
              <a:buSzPct val="50000"/>
              <a:buFont typeface="Noto Sans Symbols"/>
              <a:buChar char="●"/>
              <a:defRPr b="0" i="0" sz="2000" u="none" cap="none" strike="noStrike">
                <a:solidFill>
                  <a:schemeClr val="lt1"/>
                </a:solidFill>
                <a:latin typeface="Arial"/>
                <a:ea typeface="Arial"/>
                <a:cs typeface="Arial"/>
                <a:sym typeface="Arial"/>
              </a:defRPr>
            </a:lvl4pPr>
            <a:lvl5pPr indent="-101600" lvl="4" marL="20574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5pPr>
            <a:lvl6pPr indent="-101600" lvl="5" marL="25146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6pPr>
            <a:lvl7pPr indent="-101600" lvl="6" marL="29718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7pPr>
            <a:lvl8pPr indent="-101600" lvl="7" marL="34290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8pPr>
            <a:lvl9pPr indent="-101600" lvl="8" marL="3886200" marR="0" rtl="0" algn="l">
              <a:spcBef>
                <a:spcPts val="400"/>
              </a:spcBef>
              <a:spcAft>
                <a:spcPts val="0"/>
              </a:spcAft>
              <a:buClr>
                <a:schemeClr val="hlink"/>
              </a:buClr>
              <a:buSzPct val="100000"/>
              <a:buFont typeface="Arial"/>
              <a:buChar char="•"/>
              <a:defRPr b="0" i="0" sz="2000" u="none" cap="none" strike="noStrike">
                <a:solidFill>
                  <a:schemeClr val="lt1"/>
                </a:solidFill>
                <a:latin typeface="Arial"/>
                <a:ea typeface="Arial"/>
                <a:cs typeface="Arial"/>
                <a:sym typeface="Arial"/>
              </a:defRPr>
            </a:lvl9pPr>
          </a:lstStyle>
          <a:p/>
        </p:txBody>
      </p:sp>
      <p:sp>
        <p:nvSpPr>
          <p:cNvPr id="149" name="Shape 149"/>
          <p:cNvSpPr txBox="1"/>
          <p:nvPr>
            <p:ph idx="10" type="dt"/>
          </p:nvPr>
        </p:nvSpPr>
        <p:spPr>
          <a:xfrm>
            <a:off x="457200" y="6245225"/>
            <a:ext cx="2133599"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50" name="Shape 150"/>
          <p:cNvSpPr txBox="1"/>
          <p:nvPr>
            <p:ph idx="11" type="ftr"/>
          </p:nvPr>
        </p:nvSpPr>
        <p:spPr>
          <a:xfrm>
            <a:off x="3124200" y="6245225"/>
            <a:ext cx="2895600" cy="47624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51" name="Shape 151"/>
          <p:cNvSpPr txBox="1"/>
          <p:nvPr>
            <p:ph idx="12" type="sldNum"/>
          </p:nvPr>
        </p:nvSpPr>
        <p:spPr>
          <a:xfrm>
            <a:off x="6553200" y="6245225"/>
            <a:ext cx="2133599" cy="47624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400" u="none">
                <a:solidFill>
                  <a:schemeClr val="lt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0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0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0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x="0" y="0"/>
          <a:ext cx="0" cy="0"/>
          <a:chOff x="0" y="0"/>
          <a:chExt cx="0" cy="0"/>
        </a:xfrm>
      </p:grpSpPr>
      <p:sp>
        <p:nvSpPr>
          <p:cNvPr id="219" name="Shape 219"/>
          <p:cNvSpPr txBox="1"/>
          <p:nvPr>
            <p:ph type="ctrTitle"/>
          </p:nvPr>
        </p:nvSpPr>
        <p:spPr>
          <a:xfrm>
            <a:off x="609600" y="609600"/>
            <a:ext cx="7772400" cy="1470024"/>
          </a:xfrm>
          <a:prstGeom prst="rect">
            <a:avLst/>
          </a:prstGeom>
          <a:noFill/>
          <a:ln>
            <a:noFill/>
          </a:ln>
        </p:spPr>
        <p:txBody>
          <a:bodyPr anchorCtr="1" anchor="b"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5400" u="none" cap="none" strike="noStrike">
                <a:solidFill>
                  <a:schemeClr val="lt2"/>
                </a:solidFill>
                <a:latin typeface="Arial"/>
                <a:ea typeface="Arial"/>
                <a:cs typeface="Arial"/>
                <a:sym typeface="Arial"/>
              </a:rPr>
              <a:t>Drawing Bohr Models</a:t>
            </a:r>
          </a:p>
        </p:txBody>
      </p:sp>
      <p:pic>
        <p:nvPicPr>
          <p:cNvPr descr="atom_model_04" id="220" name="Shape 220"/>
          <p:cNvPicPr preferRelativeResize="0"/>
          <p:nvPr/>
        </p:nvPicPr>
        <p:blipFill rotWithShape="1">
          <a:blip r:embed="rId3">
            <a:alphaModFix/>
          </a:blip>
          <a:srcRect b="0" l="0" r="0" t="0"/>
          <a:stretch/>
        </p:blipFill>
        <p:spPr>
          <a:xfrm>
            <a:off x="1524000" y="2057400"/>
            <a:ext cx="6096000" cy="42957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0"/>
                                        </p:tgtEl>
                                        <p:attrNameLst>
                                          <p:attrName>style.visibility</p:attrName>
                                        </p:attrNameLst>
                                      </p:cBhvr>
                                      <p:to>
                                        <p:strVal val="visible"/>
                                      </p:to>
                                    </p:set>
                                    <p:animEffect filter="fade" transition="in">
                                      <p:cBhvr>
                                        <p:cTn dur="500"/>
                                        <p:tgtEl>
                                          <p:spTgt spid="2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8" name="Shape 308"/>
        <p:cNvGrpSpPr/>
        <p:nvPr/>
      </p:nvGrpSpPr>
      <p:grpSpPr>
        <a:xfrm>
          <a:off x="0" y="0"/>
          <a:ext cx="0" cy="0"/>
          <a:chOff x="0" y="0"/>
          <a:chExt cx="0" cy="0"/>
        </a:xfrm>
      </p:grpSpPr>
      <p:sp>
        <p:nvSpPr>
          <p:cNvPr id="309" name="Shape 309"/>
          <p:cNvSpPr txBox="1"/>
          <p:nvPr>
            <p:ph type="title"/>
          </p:nvPr>
        </p:nvSpPr>
        <p:spPr>
          <a:xfrm>
            <a:off x="457200" y="277812"/>
            <a:ext cx="8229600" cy="1139825"/>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Guided Practice</a:t>
            </a:r>
          </a:p>
        </p:txBody>
      </p:sp>
      <p:sp>
        <p:nvSpPr>
          <p:cNvPr id="310" name="Shape 310"/>
          <p:cNvSpPr txBox="1"/>
          <p:nvPr/>
        </p:nvSpPr>
        <p:spPr>
          <a:xfrm>
            <a:off x="1752600" y="1395412"/>
            <a:ext cx="7162799" cy="11906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Protons: _____	Neutrons: _____	Electrons: ______</a:t>
            </a:r>
          </a:p>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How many energy shells will this have? ____</a:t>
            </a:r>
          </a:p>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How many valence (outer) electrons does this element have? ____</a:t>
            </a:r>
          </a:p>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Bohr Model:</a:t>
            </a:r>
          </a:p>
        </p:txBody>
      </p:sp>
      <p:sp>
        <p:nvSpPr>
          <p:cNvPr id="311" name="Shape 311"/>
          <p:cNvSpPr txBox="1"/>
          <p:nvPr/>
        </p:nvSpPr>
        <p:spPr>
          <a:xfrm>
            <a:off x="533400" y="1395412"/>
            <a:ext cx="990599" cy="1271587"/>
          </a:xfrm>
          <a:prstGeom prst="rect">
            <a:avLst/>
          </a:prstGeom>
          <a:noFill/>
          <a:ln cap="flat" cmpd="sng" w="9525">
            <a:solidFill>
              <a:schemeClr val="lt1"/>
            </a:solidFill>
            <a:prstDash val="solid"/>
            <a:miter/>
            <a:headEnd len="med" w="med" type="none"/>
            <a:tailEnd len="med" w="med" type="none"/>
          </a:ln>
        </p:spPr>
        <p:txBody>
          <a:bodyPr anchorCtr="0" anchor="t" bIns="45700" lIns="91425" rIns="91425" tIns="45700">
            <a:noAutofit/>
          </a:bodyPr>
          <a:lstStyle/>
          <a:p>
            <a:pPr indent="0" lvl="0" marL="0" marR="0" rtl="0" algn="ctr">
              <a:lnSpc>
                <a:spcPct val="100000"/>
              </a:lnSpc>
              <a:spcBef>
                <a:spcPts val="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11</a:t>
            </a:r>
          </a:p>
          <a:p>
            <a:pPr indent="0" lvl="0" marL="0" marR="0" rtl="0" algn="ctr">
              <a:lnSpc>
                <a:spcPct val="100000"/>
              </a:lnSpc>
              <a:spcBef>
                <a:spcPts val="70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Na</a:t>
            </a:r>
          </a:p>
          <a:p>
            <a:pPr indent="0" lvl="0" marL="0" marR="0" rtl="0" algn="ctr">
              <a:lnSpc>
                <a:spcPct val="100000"/>
              </a:lnSpc>
              <a:spcBef>
                <a:spcPts val="70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Sodium</a:t>
            </a:r>
          </a:p>
          <a:p>
            <a:pPr indent="0" lvl="0" marL="0" marR="0" rtl="0" algn="ctr">
              <a:lnSpc>
                <a:spcPct val="100000"/>
              </a:lnSpc>
              <a:spcBef>
                <a:spcPts val="70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22.990</a:t>
            </a:r>
          </a:p>
        </p:txBody>
      </p:sp>
      <p:sp>
        <p:nvSpPr>
          <p:cNvPr id="312" name="Shape 312"/>
          <p:cNvSpPr txBox="1"/>
          <p:nvPr/>
        </p:nvSpPr>
        <p:spPr>
          <a:xfrm>
            <a:off x="2819400" y="1295400"/>
            <a:ext cx="457200"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11</a:t>
            </a:r>
          </a:p>
        </p:txBody>
      </p:sp>
      <p:sp>
        <p:nvSpPr>
          <p:cNvPr id="313" name="Shape 313"/>
          <p:cNvSpPr txBox="1"/>
          <p:nvPr/>
        </p:nvSpPr>
        <p:spPr>
          <a:xfrm>
            <a:off x="4800600" y="1295400"/>
            <a:ext cx="609599"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12</a:t>
            </a:r>
          </a:p>
        </p:txBody>
      </p:sp>
      <p:sp>
        <p:nvSpPr>
          <p:cNvPr id="314" name="Shape 314"/>
          <p:cNvSpPr txBox="1"/>
          <p:nvPr/>
        </p:nvSpPr>
        <p:spPr>
          <a:xfrm>
            <a:off x="6781800" y="1295400"/>
            <a:ext cx="457200"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11</a:t>
            </a:r>
          </a:p>
        </p:txBody>
      </p:sp>
      <p:sp>
        <p:nvSpPr>
          <p:cNvPr id="315" name="Shape 315"/>
          <p:cNvSpPr txBox="1"/>
          <p:nvPr/>
        </p:nvSpPr>
        <p:spPr>
          <a:xfrm>
            <a:off x="5943600" y="1600200"/>
            <a:ext cx="381000"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3</a:t>
            </a:r>
          </a:p>
        </p:txBody>
      </p:sp>
      <p:sp>
        <p:nvSpPr>
          <p:cNvPr id="316" name="Shape 316"/>
          <p:cNvSpPr txBox="1"/>
          <p:nvPr/>
        </p:nvSpPr>
        <p:spPr>
          <a:xfrm>
            <a:off x="8229600" y="1828800"/>
            <a:ext cx="381000"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1</a:t>
            </a:r>
          </a:p>
        </p:txBody>
      </p:sp>
      <p:pic>
        <p:nvPicPr>
          <p:cNvPr id="317" name="Shape 317"/>
          <p:cNvPicPr preferRelativeResize="0"/>
          <p:nvPr/>
        </p:nvPicPr>
        <p:blipFill rotWithShape="1">
          <a:blip r:embed="rId3">
            <a:alphaModFix/>
          </a:blip>
          <a:srcRect b="0" l="0" r="0" t="0"/>
          <a:stretch/>
        </p:blipFill>
        <p:spPr>
          <a:xfrm>
            <a:off x="3124200" y="2743200"/>
            <a:ext cx="2928937" cy="2884486"/>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9"/>
                                        </p:tgtEl>
                                        <p:attrNameLst>
                                          <p:attrName>style.visibility</p:attrName>
                                        </p:attrNameLst>
                                      </p:cBhvr>
                                      <p:to>
                                        <p:strVal val="visible"/>
                                      </p:to>
                                    </p:set>
                                    <p:animEffect filter="fade" transition="in">
                                      <p:cBhvr>
                                        <p:cTn dur="500"/>
                                        <p:tgtEl>
                                          <p:spTgt spid="3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1"/>
                                        </p:tgtEl>
                                        <p:attrNameLst>
                                          <p:attrName>style.visibility</p:attrName>
                                        </p:attrNameLst>
                                      </p:cBhvr>
                                      <p:to>
                                        <p:strVal val="visible"/>
                                      </p:to>
                                    </p:set>
                                    <p:animEffect filter="fade" transition="in">
                                      <p:cBhvr>
                                        <p:cTn dur="2000"/>
                                        <p:tgtEl>
                                          <p:spTgt spid="31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0"/>
                                        </p:tgtEl>
                                        <p:attrNameLst>
                                          <p:attrName>style.visibility</p:attrName>
                                        </p:attrNameLst>
                                      </p:cBhvr>
                                      <p:to>
                                        <p:strVal val="visible"/>
                                      </p:to>
                                    </p:set>
                                    <p:animEffect filter="fade" transition="in">
                                      <p:cBhvr>
                                        <p:cTn dur="2000"/>
                                        <p:tgtEl>
                                          <p:spTgt spid="3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2"/>
                                        </p:tgtEl>
                                        <p:attrNameLst>
                                          <p:attrName>style.visibility</p:attrName>
                                        </p:attrNameLst>
                                      </p:cBhvr>
                                      <p:to>
                                        <p:strVal val="visible"/>
                                      </p:to>
                                    </p:set>
                                    <p:animEffect filter="fade" transition="in">
                                      <p:cBhvr>
                                        <p:cTn dur="500"/>
                                        <p:tgtEl>
                                          <p:spTgt spid="3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3"/>
                                        </p:tgtEl>
                                        <p:attrNameLst>
                                          <p:attrName>style.visibility</p:attrName>
                                        </p:attrNameLst>
                                      </p:cBhvr>
                                      <p:to>
                                        <p:strVal val="visible"/>
                                      </p:to>
                                    </p:set>
                                    <p:animEffect filter="fade" transition="in">
                                      <p:cBhvr>
                                        <p:cTn dur="500"/>
                                        <p:tgtEl>
                                          <p:spTgt spid="3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4"/>
                                        </p:tgtEl>
                                        <p:attrNameLst>
                                          <p:attrName>style.visibility</p:attrName>
                                        </p:attrNameLst>
                                      </p:cBhvr>
                                      <p:to>
                                        <p:strVal val="visible"/>
                                      </p:to>
                                    </p:set>
                                    <p:animEffect filter="fade" transition="in">
                                      <p:cBhvr>
                                        <p:cTn dur="500"/>
                                        <p:tgtEl>
                                          <p:spTgt spid="3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5"/>
                                        </p:tgtEl>
                                        <p:attrNameLst>
                                          <p:attrName>style.visibility</p:attrName>
                                        </p:attrNameLst>
                                      </p:cBhvr>
                                      <p:to>
                                        <p:strVal val="visible"/>
                                      </p:to>
                                    </p:set>
                                    <p:animEffect filter="fade" transition="in">
                                      <p:cBhvr>
                                        <p:cTn dur="500"/>
                                        <p:tgtEl>
                                          <p:spTgt spid="3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6"/>
                                        </p:tgtEl>
                                        <p:attrNameLst>
                                          <p:attrName>style.visibility</p:attrName>
                                        </p:attrNameLst>
                                      </p:cBhvr>
                                      <p:to>
                                        <p:strVal val="visible"/>
                                      </p:to>
                                    </p:set>
                                    <p:animEffect filter="fade" transition="in">
                                      <p:cBhvr>
                                        <p:cTn dur="500"/>
                                        <p:tgtEl>
                                          <p:spTgt spid="3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7"/>
                                        </p:tgtEl>
                                        <p:attrNameLst>
                                          <p:attrName>style.visibility</p:attrName>
                                        </p:attrNameLst>
                                      </p:cBhvr>
                                      <p:to>
                                        <p:strVal val="visible"/>
                                      </p:to>
                                    </p:set>
                                    <p:animEffect filter="fade" transition="in">
                                      <p:cBhvr>
                                        <p:cTn dur="500"/>
                                        <p:tgtEl>
                                          <p:spTgt spid="3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x="0" y="0"/>
          <a:ext cx="0" cy="0"/>
          <a:chOff x="0" y="0"/>
          <a:chExt cx="0" cy="0"/>
        </a:xfrm>
      </p:grpSpPr>
      <p:sp>
        <p:nvSpPr>
          <p:cNvPr id="225" name="Shape 225"/>
          <p:cNvSpPr txBox="1"/>
          <p:nvPr>
            <p:ph type="title"/>
          </p:nvPr>
        </p:nvSpPr>
        <p:spPr>
          <a:xfrm>
            <a:off x="457200" y="277812"/>
            <a:ext cx="8229600" cy="1139825"/>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Bohr Models</a:t>
            </a:r>
          </a:p>
        </p:txBody>
      </p:sp>
      <p:sp>
        <p:nvSpPr>
          <p:cNvPr id="226" name="Shape 226"/>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609600" lvl="0" marL="609600" marR="0" rtl="0" algn="l">
              <a:lnSpc>
                <a:spcPct val="90000"/>
              </a:lnSpc>
              <a:spcBef>
                <a:spcPts val="0"/>
              </a:spcBef>
              <a:spcAft>
                <a:spcPts val="0"/>
              </a:spcAft>
              <a:buClr>
                <a:schemeClr val="hlink"/>
              </a:buClr>
              <a:buSzPct val="80000"/>
              <a:buFont typeface="Noto Sans Symbols"/>
              <a:buAutoNum type="arabicPeriod"/>
            </a:pPr>
            <a:r>
              <a:rPr b="0" i="0" lang="en-US" sz="3200" u="none" cap="none" strike="noStrike">
                <a:solidFill>
                  <a:schemeClr val="lt1"/>
                </a:solidFill>
                <a:latin typeface="Arial"/>
                <a:ea typeface="Arial"/>
                <a:cs typeface="Arial"/>
                <a:sym typeface="Arial"/>
              </a:rPr>
              <a:t>Bohr models are used to predict </a:t>
            </a:r>
            <a:r>
              <a:rPr b="1" i="0" lang="en-US" sz="3200" u="none" cap="none" strike="noStrike">
                <a:solidFill>
                  <a:schemeClr val="lt1"/>
                </a:solidFill>
                <a:latin typeface="Arial"/>
                <a:ea typeface="Arial"/>
                <a:cs typeface="Arial"/>
                <a:sym typeface="Arial"/>
              </a:rPr>
              <a:t>reactivity</a:t>
            </a:r>
            <a:r>
              <a:rPr b="0" i="0" lang="en-US" sz="3200" u="none" cap="none" strike="noStrike">
                <a:solidFill>
                  <a:schemeClr val="lt1"/>
                </a:solidFill>
                <a:latin typeface="Arial"/>
                <a:ea typeface="Arial"/>
                <a:cs typeface="Arial"/>
                <a:sym typeface="Arial"/>
              </a:rPr>
              <a:t> in elements.</a:t>
            </a:r>
          </a:p>
          <a:p>
            <a:pPr indent="-609600" lvl="0" marL="609600" marR="0" rtl="0" algn="l">
              <a:lnSpc>
                <a:spcPct val="90000"/>
              </a:lnSpc>
              <a:spcBef>
                <a:spcPts val="640"/>
              </a:spcBef>
              <a:spcAft>
                <a:spcPts val="0"/>
              </a:spcAft>
              <a:buClr>
                <a:schemeClr val="hlink"/>
              </a:buClr>
              <a:buSzPct val="80000"/>
              <a:buFont typeface="Noto Sans Symbols"/>
              <a:buAutoNum type="arabicPeriod"/>
            </a:pPr>
            <a:r>
              <a:rPr b="0" i="0" lang="en-US" sz="3200" u="none" cap="none" strike="noStrike">
                <a:solidFill>
                  <a:schemeClr val="lt1"/>
                </a:solidFill>
                <a:latin typeface="Arial"/>
                <a:ea typeface="Arial"/>
                <a:cs typeface="Arial"/>
                <a:sym typeface="Arial"/>
              </a:rPr>
              <a:t>Reactivity refers to </a:t>
            </a:r>
            <a:r>
              <a:rPr b="1" i="0" lang="en-US" sz="3200" u="none" cap="none" strike="noStrike">
                <a:solidFill>
                  <a:schemeClr val="lt1"/>
                </a:solidFill>
                <a:latin typeface="Arial"/>
                <a:ea typeface="Arial"/>
                <a:cs typeface="Arial"/>
                <a:sym typeface="Arial"/>
              </a:rPr>
              <a:t>how likely an element is to form a compound</a:t>
            </a:r>
            <a:r>
              <a:rPr b="0" i="0" lang="en-US" sz="3200" u="none" cap="none" strike="noStrike">
                <a:solidFill>
                  <a:schemeClr val="lt1"/>
                </a:solidFill>
                <a:latin typeface="Arial"/>
                <a:ea typeface="Arial"/>
                <a:cs typeface="Arial"/>
                <a:sym typeface="Arial"/>
              </a:rPr>
              <a:t> with another element.</a:t>
            </a:r>
          </a:p>
          <a:p>
            <a:pPr indent="-609600" lvl="0" marL="609600" marR="0" rtl="0" algn="l">
              <a:lnSpc>
                <a:spcPct val="90000"/>
              </a:lnSpc>
              <a:spcBef>
                <a:spcPts val="640"/>
              </a:spcBef>
              <a:spcAft>
                <a:spcPts val="0"/>
              </a:spcAft>
              <a:buClr>
                <a:schemeClr val="hlink"/>
              </a:buClr>
              <a:buSzPct val="80000"/>
              <a:buFont typeface="Noto Sans Symbols"/>
              <a:buAutoNum type="arabicPeriod"/>
            </a:pPr>
            <a:r>
              <a:rPr b="0" i="0" lang="en-US" sz="3200" u="none" cap="none" strike="noStrike">
                <a:solidFill>
                  <a:schemeClr val="lt1"/>
                </a:solidFill>
                <a:latin typeface="Arial"/>
                <a:ea typeface="Arial"/>
                <a:cs typeface="Arial"/>
                <a:sym typeface="Arial"/>
              </a:rPr>
              <a:t>When looking at Bohr models, we look at its </a:t>
            </a:r>
            <a:r>
              <a:rPr b="1" i="0" lang="en-US" sz="3200" u="none" cap="none" strike="noStrike">
                <a:solidFill>
                  <a:schemeClr val="lt1"/>
                </a:solidFill>
                <a:latin typeface="Arial"/>
                <a:ea typeface="Arial"/>
                <a:cs typeface="Arial"/>
                <a:sym typeface="Arial"/>
              </a:rPr>
              <a:t>valence electrons</a:t>
            </a:r>
            <a:r>
              <a:rPr b="0" i="0" lang="en-US" sz="3200" u="none" cap="none" strike="noStrike">
                <a:solidFill>
                  <a:schemeClr val="lt1"/>
                </a:solidFill>
                <a:latin typeface="Arial"/>
                <a:ea typeface="Arial"/>
                <a:cs typeface="Arial"/>
                <a:sym typeface="Arial"/>
              </a:rPr>
              <a:t> (the electrons on the last energy level) to determine reactivity.</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gtEl>
                                        <p:attrNameLst>
                                          <p:attrName>style.visibility</p:attrName>
                                        </p:attrNameLst>
                                      </p:cBhvr>
                                      <p:to>
                                        <p:strVal val="visible"/>
                                      </p:to>
                                    </p:set>
                                    <p:animEffect filter="fade" transition="in">
                                      <p:cBhvr>
                                        <p:cTn dur="500"/>
                                        <p:tgtEl>
                                          <p:spTgt spid="2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xEl>
                                              <p:pRg end="0" st="0"/>
                                            </p:txEl>
                                          </p:spTgt>
                                        </p:tgtEl>
                                        <p:attrNameLst>
                                          <p:attrName>style.visibility</p:attrName>
                                        </p:attrNameLst>
                                      </p:cBhvr>
                                      <p:to>
                                        <p:strVal val="visible"/>
                                      </p:to>
                                    </p:set>
                                    <p:animEffect filter="fade" transition="in">
                                      <p:cBhvr>
                                        <p:cTn dur="2000"/>
                                        <p:tgtEl>
                                          <p:spTgt spid="22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xEl>
                                              <p:pRg end="1" st="1"/>
                                            </p:txEl>
                                          </p:spTgt>
                                        </p:tgtEl>
                                        <p:attrNameLst>
                                          <p:attrName>style.visibility</p:attrName>
                                        </p:attrNameLst>
                                      </p:cBhvr>
                                      <p:to>
                                        <p:strVal val="visible"/>
                                      </p:to>
                                    </p:set>
                                    <p:animEffect filter="fade" transition="in">
                                      <p:cBhvr>
                                        <p:cTn dur="2000"/>
                                        <p:tgtEl>
                                          <p:spTgt spid="22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xEl>
                                              <p:pRg end="2" st="2"/>
                                            </p:txEl>
                                          </p:spTgt>
                                        </p:tgtEl>
                                        <p:attrNameLst>
                                          <p:attrName>style.visibility</p:attrName>
                                        </p:attrNameLst>
                                      </p:cBhvr>
                                      <p:to>
                                        <p:strVal val="visible"/>
                                      </p:to>
                                    </p:set>
                                    <p:animEffect filter="fade" transition="in">
                                      <p:cBhvr>
                                        <p:cTn dur="2000"/>
                                        <p:tgtEl>
                                          <p:spTgt spid="226">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x="0" y="0"/>
          <a:ext cx="0" cy="0"/>
          <a:chOff x="0" y="0"/>
          <a:chExt cx="0" cy="0"/>
        </a:xfrm>
      </p:grpSpPr>
      <p:sp>
        <p:nvSpPr>
          <p:cNvPr id="231" name="Shape 231"/>
          <p:cNvSpPr txBox="1"/>
          <p:nvPr>
            <p:ph type="title"/>
          </p:nvPr>
        </p:nvSpPr>
        <p:spPr>
          <a:xfrm>
            <a:off x="457200" y="277812"/>
            <a:ext cx="8229600" cy="1139825"/>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Rules for Energy Levels</a:t>
            </a:r>
          </a:p>
        </p:txBody>
      </p:sp>
      <p:sp>
        <p:nvSpPr>
          <p:cNvPr id="232" name="Shape 232"/>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609600" lvl="0" marL="609600" marR="0" rtl="0" algn="l">
              <a:lnSpc>
                <a:spcPct val="100000"/>
              </a:lnSpc>
              <a:spcBef>
                <a:spcPts val="0"/>
              </a:spcBef>
              <a:spcAft>
                <a:spcPts val="0"/>
              </a:spcAft>
              <a:buClr>
                <a:schemeClr val="hlink"/>
              </a:buClr>
              <a:buSzPct val="80000"/>
              <a:buFont typeface="Noto Sans Symbols"/>
              <a:buAutoNum type="arabicPeriod"/>
            </a:pPr>
            <a:r>
              <a:rPr b="0" i="0" lang="en-US" sz="3200" u="none" cap="none" strike="noStrike">
                <a:solidFill>
                  <a:schemeClr val="lt1"/>
                </a:solidFill>
                <a:latin typeface="Arial"/>
                <a:ea typeface="Arial"/>
                <a:cs typeface="Arial"/>
                <a:sym typeface="Arial"/>
              </a:rPr>
              <a:t>Level 1 (closest to the nucleus) can hold a maximum of </a:t>
            </a:r>
            <a:r>
              <a:rPr b="1" i="0" lang="en-US" sz="3200" u="none" cap="none" strike="noStrike">
                <a:solidFill>
                  <a:schemeClr val="lt1"/>
                </a:solidFill>
                <a:latin typeface="Arial"/>
                <a:ea typeface="Arial"/>
                <a:cs typeface="Arial"/>
                <a:sym typeface="Arial"/>
              </a:rPr>
              <a:t>2e</a:t>
            </a:r>
            <a:r>
              <a:rPr b="0" i="0" lang="en-US" sz="3200" u="none" cap="none" strike="noStrike">
                <a:solidFill>
                  <a:schemeClr val="lt1"/>
                </a:solidFill>
                <a:latin typeface="Arial"/>
                <a:ea typeface="Arial"/>
                <a:cs typeface="Arial"/>
                <a:sym typeface="Arial"/>
              </a:rPr>
              <a:t>.</a:t>
            </a:r>
          </a:p>
          <a:p>
            <a:pPr indent="-609600" lvl="0" marL="609600" marR="0" rtl="0" algn="l">
              <a:lnSpc>
                <a:spcPct val="100000"/>
              </a:lnSpc>
              <a:spcBef>
                <a:spcPts val="640"/>
              </a:spcBef>
              <a:spcAft>
                <a:spcPts val="0"/>
              </a:spcAft>
              <a:buClr>
                <a:schemeClr val="hlink"/>
              </a:buClr>
              <a:buSzPct val="80000"/>
              <a:buFont typeface="Noto Sans Symbols"/>
              <a:buAutoNum type="arabicPeriod"/>
            </a:pPr>
            <a:r>
              <a:rPr b="0" i="0" lang="en-US" sz="3200" u="none" cap="none" strike="noStrike">
                <a:solidFill>
                  <a:schemeClr val="lt1"/>
                </a:solidFill>
                <a:latin typeface="Arial"/>
                <a:ea typeface="Arial"/>
                <a:cs typeface="Arial"/>
                <a:sym typeface="Arial"/>
              </a:rPr>
              <a:t>Level 2 can hold a max of </a:t>
            </a:r>
            <a:r>
              <a:rPr b="1" i="0" lang="en-US" sz="3200" u="none" cap="none" strike="noStrike">
                <a:solidFill>
                  <a:schemeClr val="lt1"/>
                </a:solidFill>
                <a:latin typeface="Arial"/>
                <a:ea typeface="Arial"/>
                <a:cs typeface="Arial"/>
                <a:sym typeface="Arial"/>
              </a:rPr>
              <a:t>8e</a:t>
            </a:r>
            <a:r>
              <a:rPr b="0" i="0" lang="en-US" sz="3200" u="none" cap="none" strike="noStrike">
                <a:solidFill>
                  <a:schemeClr val="lt1"/>
                </a:solidFill>
                <a:latin typeface="Arial"/>
                <a:ea typeface="Arial"/>
                <a:cs typeface="Arial"/>
                <a:sym typeface="Arial"/>
              </a:rPr>
              <a:t>.</a:t>
            </a:r>
          </a:p>
          <a:p>
            <a:pPr indent="-609600" lvl="0" marL="609600" marR="0" rtl="0" algn="l">
              <a:lnSpc>
                <a:spcPct val="100000"/>
              </a:lnSpc>
              <a:spcBef>
                <a:spcPts val="640"/>
              </a:spcBef>
              <a:spcAft>
                <a:spcPts val="0"/>
              </a:spcAft>
              <a:buClr>
                <a:schemeClr val="hlink"/>
              </a:buClr>
              <a:buSzPct val="80000"/>
              <a:buFont typeface="Noto Sans Symbols"/>
              <a:buAutoNum type="arabicPeriod"/>
            </a:pPr>
            <a:r>
              <a:rPr b="0" i="0" lang="en-US" sz="3200" u="none" cap="none" strike="noStrike">
                <a:solidFill>
                  <a:schemeClr val="lt1"/>
                </a:solidFill>
                <a:latin typeface="Arial"/>
                <a:ea typeface="Arial"/>
                <a:cs typeface="Arial"/>
                <a:sym typeface="Arial"/>
              </a:rPr>
              <a:t>Level 3 can hold a max of </a:t>
            </a:r>
            <a:r>
              <a:rPr b="1" i="0" lang="en-US" sz="3200" u="none" cap="none" strike="noStrike">
                <a:solidFill>
                  <a:schemeClr val="lt1"/>
                </a:solidFill>
                <a:latin typeface="Arial"/>
                <a:ea typeface="Arial"/>
                <a:cs typeface="Arial"/>
                <a:sym typeface="Arial"/>
              </a:rPr>
              <a:t>18e</a:t>
            </a:r>
            <a:r>
              <a:rPr b="0" i="0" lang="en-US" sz="3200" u="none" cap="none" strike="noStrike">
                <a:solidFill>
                  <a:schemeClr val="lt1"/>
                </a:solidFill>
                <a:latin typeface="Arial"/>
                <a:ea typeface="Arial"/>
                <a:cs typeface="Arial"/>
                <a:sym typeface="Arial"/>
              </a:rPr>
              <a:t>.</a:t>
            </a:r>
          </a:p>
          <a:p>
            <a:pPr indent="-609600" lvl="0" marL="609600" marR="0" rtl="0" algn="l">
              <a:lnSpc>
                <a:spcPct val="100000"/>
              </a:lnSpc>
              <a:spcBef>
                <a:spcPts val="640"/>
              </a:spcBef>
              <a:spcAft>
                <a:spcPts val="0"/>
              </a:spcAft>
              <a:buClr>
                <a:schemeClr val="hlink"/>
              </a:buClr>
              <a:buSzPct val="80000"/>
              <a:buFont typeface="Noto Sans Symbols"/>
              <a:buAutoNum type="arabicPeriod"/>
            </a:pPr>
            <a:r>
              <a:rPr b="0" i="0" lang="en-US" sz="3200" u="none" cap="none" strike="noStrike">
                <a:solidFill>
                  <a:schemeClr val="lt1"/>
                </a:solidFill>
                <a:latin typeface="Arial"/>
                <a:ea typeface="Arial"/>
                <a:cs typeface="Arial"/>
                <a:sym typeface="Arial"/>
              </a:rPr>
              <a:t>Level 4 can hold a max of </a:t>
            </a:r>
            <a:r>
              <a:rPr b="1" i="0" lang="en-US" sz="3200" u="none" cap="none" strike="noStrike">
                <a:solidFill>
                  <a:schemeClr val="lt1"/>
                </a:solidFill>
                <a:latin typeface="Arial"/>
                <a:ea typeface="Arial"/>
                <a:cs typeface="Arial"/>
                <a:sym typeface="Arial"/>
              </a:rPr>
              <a:t>32e</a:t>
            </a:r>
            <a:r>
              <a:rPr b="0" i="0" lang="en-US" sz="3200" u="none" cap="none" strike="noStrike">
                <a:solidFill>
                  <a:schemeClr val="lt1"/>
                </a:solidFill>
                <a:latin typeface="Arial"/>
                <a:ea typeface="Arial"/>
                <a:cs typeface="Arial"/>
                <a:sym typeface="Arial"/>
              </a:rPr>
              <a:t>.</a:t>
            </a:r>
          </a:p>
          <a:p>
            <a:pPr indent="-609600" lvl="0" marL="609600" marR="0" rtl="0" algn="ctr">
              <a:lnSpc>
                <a:spcPct val="100000"/>
              </a:lnSpc>
              <a:spcBef>
                <a:spcPts val="640"/>
              </a:spcBef>
              <a:spcAft>
                <a:spcPts val="0"/>
              </a:spcAft>
              <a:buClr>
                <a:schemeClr val="hlink"/>
              </a:buClr>
              <a:buSzPct val="80000"/>
              <a:buFont typeface="Noto Sans Symbols"/>
              <a:buNone/>
            </a:pPr>
            <a:r>
              <a:t/>
            </a:r>
            <a:endParaRPr b="1" i="0" sz="3200" u="none" cap="none" strike="noStrike">
              <a:solidFill>
                <a:schemeClr val="lt1"/>
              </a:solidFill>
              <a:latin typeface="Arial"/>
              <a:ea typeface="Arial"/>
              <a:cs typeface="Arial"/>
              <a:sym typeface="Arial"/>
            </a:endParaRPr>
          </a:p>
          <a:p>
            <a:pPr indent="-609600" lvl="0" marL="609600" marR="0" rtl="0" algn="ctr">
              <a:lnSpc>
                <a:spcPct val="100000"/>
              </a:lnSpc>
              <a:spcBef>
                <a:spcPts val="640"/>
              </a:spcBef>
              <a:spcAft>
                <a:spcPts val="0"/>
              </a:spcAft>
              <a:buClr>
                <a:schemeClr val="hlink"/>
              </a:buClr>
              <a:buSzPct val="25000"/>
              <a:buFont typeface="Noto Sans Symbols"/>
              <a:buNone/>
            </a:pPr>
            <a:r>
              <a:rPr b="1" i="0" lang="en-US" sz="3200" u="none" cap="none" strike="noStrike">
                <a:solidFill>
                  <a:schemeClr val="lt1"/>
                </a:solidFill>
                <a:latin typeface="Arial"/>
                <a:ea typeface="Arial"/>
                <a:cs typeface="Arial"/>
                <a:sym typeface="Arial"/>
              </a:rPr>
              <a:t>You must fill </a:t>
            </a:r>
            <a:r>
              <a:rPr b="1" i="0" lang="en-US" sz="3200" u="sng" cap="none" strike="noStrike">
                <a:solidFill>
                  <a:schemeClr val="lt1"/>
                </a:solidFill>
                <a:latin typeface="Arial"/>
                <a:ea typeface="Arial"/>
                <a:cs typeface="Arial"/>
                <a:sym typeface="Arial"/>
              </a:rPr>
              <a:t>one level</a:t>
            </a:r>
            <a:r>
              <a:rPr b="1" i="0" lang="en-US" sz="3200" u="none" cap="none" strike="noStrike">
                <a:solidFill>
                  <a:schemeClr val="lt1"/>
                </a:solidFill>
                <a:latin typeface="Arial"/>
                <a:ea typeface="Arial"/>
                <a:cs typeface="Arial"/>
                <a:sym typeface="Arial"/>
              </a:rPr>
              <a:t> before going on to draw the next level!</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gtEl>
                                        <p:attrNameLst>
                                          <p:attrName>style.visibility</p:attrName>
                                        </p:attrNameLst>
                                      </p:cBhvr>
                                      <p:to>
                                        <p:strVal val="visible"/>
                                      </p:to>
                                    </p:set>
                                    <p:animEffect filter="fade" transition="in">
                                      <p:cBhvr>
                                        <p:cTn dur="500"/>
                                        <p:tgtEl>
                                          <p:spTgt spid="23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xEl>
                                              <p:pRg end="0" st="0"/>
                                            </p:txEl>
                                          </p:spTgt>
                                        </p:tgtEl>
                                        <p:attrNameLst>
                                          <p:attrName>style.visibility</p:attrName>
                                        </p:attrNameLst>
                                      </p:cBhvr>
                                      <p:to>
                                        <p:strVal val="visible"/>
                                      </p:to>
                                    </p:set>
                                    <p:animEffect filter="fade" transition="in">
                                      <p:cBhvr>
                                        <p:cTn dur="2000"/>
                                        <p:tgtEl>
                                          <p:spTgt spid="23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xEl>
                                              <p:pRg end="1" st="1"/>
                                            </p:txEl>
                                          </p:spTgt>
                                        </p:tgtEl>
                                        <p:attrNameLst>
                                          <p:attrName>style.visibility</p:attrName>
                                        </p:attrNameLst>
                                      </p:cBhvr>
                                      <p:to>
                                        <p:strVal val="visible"/>
                                      </p:to>
                                    </p:set>
                                    <p:animEffect filter="fade" transition="in">
                                      <p:cBhvr>
                                        <p:cTn dur="2000"/>
                                        <p:tgtEl>
                                          <p:spTgt spid="23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xEl>
                                              <p:pRg end="2" st="2"/>
                                            </p:txEl>
                                          </p:spTgt>
                                        </p:tgtEl>
                                        <p:attrNameLst>
                                          <p:attrName>style.visibility</p:attrName>
                                        </p:attrNameLst>
                                      </p:cBhvr>
                                      <p:to>
                                        <p:strVal val="visible"/>
                                      </p:to>
                                    </p:set>
                                    <p:animEffect filter="fade" transition="in">
                                      <p:cBhvr>
                                        <p:cTn dur="2000"/>
                                        <p:tgtEl>
                                          <p:spTgt spid="23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xEl>
                                              <p:pRg end="3" st="3"/>
                                            </p:txEl>
                                          </p:spTgt>
                                        </p:tgtEl>
                                        <p:attrNameLst>
                                          <p:attrName>style.visibility</p:attrName>
                                        </p:attrNameLst>
                                      </p:cBhvr>
                                      <p:to>
                                        <p:strVal val="visible"/>
                                      </p:to>
                                    </p:set>
                                    <p:animEffect filter="fade" transition="in">
                                      <p:cBhvr>
                                        <p:cTn dur="2000"/>
                                        <p:tgtEl>
                                          <p:spTgt spid="23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xEl>
                                              <p:pRg end="4" st="4"/>
                                            </p:txEl>
                                          </p:spTgt>
                                        </p:tgtEl>
                                        <p:attrNameLst>
                                          <p:attrName>style.visibility</p:attrName>
                                        </p:attrNameLst>
                                      </p:cBhvr>
                                      <p:to>
                                        <p:strVal val="visible"/>
                                      </p:to>
                                    </p:set>
                                    <p:animEffect filter="fade" transition="in">
                                      <p:cBhvr>
                                        <p:cTn dur="2000"/>
                                        <p:tgtEl>
                                          <p:spTgt spid="23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xEl>
                                              <p:pRg end="5" st="5"/>
                                            </p:txEl>
                                          </p:spTgt>
                                        </p:tgtEl>
                                        <p:attrNameLst>
                                          <p:attrName>style.visibility</p:attrName>
                                        </p:attrNameLst>
                                      </p:cBhvr>
                                      <p:to>
                                        <p:strVal val="visible"/>
                                      </p:to>
                                    </p:set>
                                    <p:animEffect filter="fade" transition="in">
                                      <p:cBhvr>
                                        <p:cTn dur="2000"/>
                                        <p:tgtEl>
                                          <p:spTgt spid="232">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6" name="Shape 236"/>
        <p:cNvGrpSpPr/>
        <p:nvPr/>
      </p:nvGrpSpPr>
      <p:grpSpPr>
        <a:xfrm>
          <a:off x="0" y="0"/>
          <a:ext cx="0" cy="0"/>
          <a:chOff x="0" y="0"/>
          <a:chExt cx="0" cy="0"/>
        </a:xfrm>
      </p:grpSpPr>
      <p:sp>
        <p:nvSpPr>
          <p:cNvPr id="237" name="Shape 237"/>
          <p:cNvSpPr txBox="1"/>
          <p:nvPr>
            <p:ph type="title"/>
          </p:nvPr>
        </p:nvSpPr>
        <p:spPr>
          <a:xfrm>
            <a:off x="457200" y="277812"/>
            <a:ext cx="8229600" cy="1139825"/>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Drawing Bohr Models</a:t>
            </a:r>
          </a:p>
        </p:txBody>
      </p:sp>
      <p:sp>
        <p:nvSpPr>
          <p:cNvPr id="238" name="Shape 238"/>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609600" lvl="0" marL="609600" marR="0" rtl="0" algn="l">
              <a:lnSpc>
                <a:spcPct val="90000"/>
              </a:lnSpc>
              <a:spcBef>
                <a:spcPts val="0"/>
              </a:spcBef>
              <a:spcAft>
                <a:spcPts val="0"/>
              </a:spcAft>
              <a:buClr>
                <a:schemeClr val="hlink"/>
              </a:buClr>
              <a:buSzPct val="80000"/>
              <a:buFont typeface="Noto Sans Symbols"/>
              <a:buAutoNum type="arabicPeriod"/>
            </a:pPr>
            <a:r>
              <a:rPr b="0" i="0" lang="en-US" sz="2800" u="none" cap="none" strike="noStrike">
                <a:solidFill>
                  <a:schemeClr val="lt1"/>
                </a:solidFill>
                <a:latin typeface="Arial"/>
                <a:ea typeface="Arial"/>
                <a:cs typeface="Arial"/>
                <a:sym typeface="Arial"/>
              </a:rPr>
              <a:t>Draw the </a:t>
            </a:r>
            <a:r>
              <a:rPr b="1" i="0" lang="en-US" sz="2800" u="none" cap="none" strike="noStrike">
                <a:solidFill>
                  <a:schemeClr val="lt1"/>
                </a:solidFill>
                <a:latin typeface="Arial"/>
                <a:ea typeface="Arial"/>
                <a:cs typeface="Arial"/>
                <a:sym typeface="Arial"/>
              </a:rPr>
              <a:t>nucleus</a:t>
            </a:r>
            <a:r>
              <a:rPr b="0" i="0" lang="en-US" sz="2800" u="none" cap="none" strike="noStrike">
                <a:solidFill>
                  <a:schemeClr val="lt1"/>
                </a:solidFill>
                <a:latin typeface="Arial"/>
                <a:ea typeface="Arial"/>
                <a:cs typeface="Arial"/>
                <a:sym typeface="Arial"/>
              </a:rPr>
              <a:t>.</a:t>
            </a:r>
          </a:p>
          <a:p>
            <a:pPr indent="-609600" lvl="0" marL="609600" marR="0" rtl="0" algn="l">
              <a:lnSpc>
                <a:spcPct val="90000"/>
              </a:lnSpc>
              <a:spcBef>
                <a:spcPts val="560"/>
              </a:spcBef>
              <a:spcAft>
                <a:spcPts val="0"/>
              </a:spcAft>
              <a:buClr>
                <a:schemeClr val="hlink"/>
              </a:buClr>
              <a:buSzPct val="80000"/>
              <a:buFont typeface="Noto Sans Symbols"/>
              <a:buAutoNum type="arabicPeriod"/>
            </a:pPr>
            <a:r>
              <a:rPr b="0" i="0" lang="en-US" sz="2800" u="none" cap="none" strike="noStrike">
                <a:solidFill>
                  <a:schemeClr val="lt1"/>
                </a:solidFill>
                <a:latin typeface="Arial"/>
                <a:ea typeface="Arial"/>
                <a:cs typeface="Arial"/>
                <a:sym typeface="Arial"/>
              </a:rPr>
              <a:t>Write the number of </a:t>
            </a:r>
            <a:r>
              <a:rPr b="1" i="0" lang="en-US" sz="2800" u="none" cap="none" strike="noStrike">
                <a:solidFill>
                  <a:schemeClr val="lt1"/>
                </a:solidFill>
                <a:latin typeface="Arial"/>
                <a:ea typeface="Arial"/>
                <a:cs typeface="Arial"/>
                <a:sym typeface="Arial"/>
              </a:rPr>
              <a:t>neutrons</a:t>
            </a:r>
            <a:r>
              <a:rPr b="0" i="0" lang="en-US" sz="2800" u="none" cap="none" strike="noStrike">
                <a:solidFill>
                  <a:schemeClr val="lt1"/>
                </a:solidFill>
                <a:latin typeface="Arial"/>
                <a:ea typeface="Arial"/>
                <a:cs typeface="Arial"/>
                <a:sym typeface="Arial"/>
              </a:rPr>
              <a:t> and the number of </a:t>
            </a:r>
            <a:r>
              <a:rPr b="1" i="0" lang="en-US" sz="2800" u="none" cap="none" strike="noStrike">
                <a:solidFill>
                  <a:schemeClr val="lt1"/>
                </a:solidFill>
                <a:latin typeface="Arial"/>
                <a:ea typeface="Arial"/>
                <a:cs typeface="Arial"/>
                <a:sym typeface="Arial"/>
              </a:rPr>
              <a:t>protons</a:t>
            </a:r>
            <a:r>
              <a:rPr b="0" i="0" lang="en-US" sz="2800" u="none" cap="none" strike="noStrike">
                <a:solidFill>
                  <a:schemeClr val="lt1"/>
                </a:solidFill>
                <a:latin typeface="Arial"/>
                <a:ea typeface="Arial"/>
                <a:cs typeface="Arial"/>
                <a:sym typeface="Arial"/>
              </a:rPr>
              <a:t> in the nucleus.</a:t>
            </a:r>
          </a:p>
          <a:p>
            <a:pPr indent="-609600" lvl="0" marL="609600" marR="0" rtl="0" algn="l">
              <a:lnSpc>
                <a:spcPct val="90000"/>
              </a:lnSpc>
              <a:spcBef>
                <a:spcPts val="560"/>
              </a:spcBef>
              <a:spcAft>
                <a:spcPts val="0"/>
              </a:spcAft>
              <a:buClr>
                <a:schemeClr val="hlink"/>
              </a:buClr>
              <a:buSzPct val="80000"/>
              <a:buFont typeface="Noto Sans Symbols"/>
              <a:buAutoNum type="arabicPeriod"/>
            </a:pPr>
            <a:r>
              <a:rPr b="0" i="0" lang="en-US" sz="2800" u="none" cap="none" strike="noStrike">
                <a:solidFill>
                  <a:schemeClr val="lt1"/>
                </a:solidFill>
                <a:latin typeface="Arial"/>
                <a:ea typeface="Arial"/>
                <a:cs typeface="Arial"/>
                <a:sym typeface="Arial"/>
              </a:rPr>
              <a:t>Draw the first </a:t>
            </a:r>
            <a:r>
              <a:rPr b="1" i="0" lang="en-US" sz="2800" u="none" cap="none" strike="noStrike">
                <a:solidFill>
                  <a:schemeClr val="lt1"/>
                </a:solidFill>
                <a:latin typeface="Arial"/>
                <a:ea typeface="Arial"/>
                <a:cs typeface="Arial"/>
                <a:sym typeface="Arial"/>
              </a:rPr>
              <a:t>energy level</a:t>
            </a:r>
            <a:r>
              <a:rPr b="0" i="0" lang="en-US" sz="2800" u="none" cap="none" strike="noStrike">
                <a:solidFill>
                  <a:schemeClr val="lt1"/>
                </a:solidFill>
                <a:latin typeface="Arial"/>
                <a:ea typeface="Arial"/>
                <a:cs typeface="Arial"/>
                <a:sym typeface="Arial"/>
              </a:rPr>
              <a:t>.</a:t>
            </a:r>
          </a:p>
          <a:p>
            <a:pPr indent="-609600" lvl="0" marL="609600" marR="0" rtl="0" algn="l">
              <a:lnSpc>
                <a:spcPct val="90000"/>
              </a:lnSpc>
              <a:spcBef>
                <a:spcPts val="560"/>
              </a:spcBef>
              <a:spcAft>
                <a:spcPts val="0"/>
              </a:spcAft>
              <a:buClr>
                <a:schemeClr val="hlink"/>
              </a:buClr>
              <a:buSzPct val="80000"/>
              <a:buFont typeface="Noto Sans Symbols"/>
              <a:buAutoNum type="arabicPeriod"/>
            </a:pPr>
            <a:r>
              <a:rPr b="0" i="0" lang="en-US" sz="2800" u="none" cap="none" strike="noStrike">
                <a:solidFill>
                  <a:schemeClr val="lt1"/>
                </a:solidFill>
                <a:latin typeface="Arial"/>
                <a:ea typeface="Arial"/>
                <a:cs typeface="Arial"/>
                <a:sym typeface="Arial"/>
              </a:rPr>
              <a:t>Draw the </a:t>
            </a:r>
            <a:r>
              <a:rPr b="1" i="0" lang="en-US" sz="2800" u="none" cap="none" strike="noStrike">
                <a:solidFill>
                  <a:schemeClr val="lt1"/>
                </a:solidFill>
                <a:latin typeface="Arial"/>
                <a:ea typeface="Arial"/>
                <a:cs typeface="Arial"/>
                <a:sym typeface="Arial"/>
              </a:rPr>
              <a:t>electrons</a:t>
            </a:r>
            <a:r>
              <a:rPr b="0" i="0" lang="en-US" sz="2800" u="none" cap="none" strike="noStrike">
                <a:solidFill>
                  <a:schemeClr val="lt1"/>
                </a:solidFill>
                <a:latin typeface="Arial"/>
                <a:ea typeface="Arial"/>
                <a:cs typeface="Arial"/>
                <a:sym typeface="Arial"/>
              </a:rPr>
              <a:t> in the energy levels according to the rules on the previous slide. Make sure you draw the electrons in </a:t>
            </a:r>
            <a:r>
              <a:rPr b="1" i="0" lang="en-US" sz="2800" u="none" cap="none" strike="noStrike">
                <a:solidFill>
                  <a:schemeClr val="lt1"/>
                </a:solidFill>
                <a:latin typeface="Arial"/>
                <a:ea typeface="Arial"/>
                <a:cs typeface="Arial"/>
                <a:sym typeface="Arial"/>
              </a:rPr>
              <a:t>pairs</a:t>
            </a:r>
            <a:r>
              <a:rPr b="0" i="0" lang="en-US" sz="2800" u="none" cap="none" strike="noStrike">
                <a:solidFill>
                  <a:schemeClr val="lt1"/>
                </a:solidFill>
                <a:latin typeface="Arial"/>
                <a:ea typeface="Arial"/>
                <a:cs typeface="Arial"/>
                <a:sym typeface="Arial"/>
              </a:rPr>
              <a:t>.</a:t>
            </a:r>
          </a:p>
          <a:p>
            <a:pPr indent="-609600" lvl="0" marL="609600" marR="0" rtl="0" algn="l">
              <a:lnSpc>
                <a:spcPct val="90000"/>
              </a:lnSpc>
              <a:spcBef>
                <a:spcPts val="560"/>
              </a:spcBef>
              <a:spcAft>
                <a:spcPts val="0"/>
              </a:spcAft>
              <a:buClr>
                <a:schemeClr val="hlink"/>
              </a:buClr>
              <a:buSzPct val="80000"/>
              <a:buFont typeface="Noto Sans Symbols"/>
              <a:buAutoNum type="arabicPeriod"/>
            </a:pPr>
            <a:r>
              <a:rPr b="0" i="0" lang="en-US" sz="2800" u="none" cap="none" strike="noStrike">
                <a:solidFill>
                  <a:schemeClr val="lt1"/>
                </a:solidFill>
                <a:latin typeface="Arial"/>
                <a:ea typeface="Arial"/>
                <a:cs typeface="Arial"/>
                <a:sym typeface="Arial"/>
              </a:rPr>
              <a:t>Keep track of how many electrons are put in each level and the number of electrons left to use.</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7"/>
                                        </p:tgtEl>
                                        <p:attrNameLst>
                                          <p:attrName>style.visibility</p:attrName>
                                        </p:attrNameLst>
                                      </p:cBhvr>
                                      <p:to>
                                        <p:strVal val="visible"/>
                                      </p:to>
                                    </p:set>
                                    <p:animEffect filter="fade" transition="in">
                                      <p:cBhvr>
                                        <p:cTn dur="500"/>
                                        <p:tgtEl>
                                          <p:spTgt spid="23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0" st="0"/>
                                            </p:txEl>
                                          </p:spTgt>
                                        </p:tgtEl>
                                        <p:attrNameLst>
                                          <p:attrName>style.visibility</p:attrName>
                                        </p:attrNameLst>
                                      </p:cBhvr>
                                      <p:to>
                                        <p:strVal val="visible"/>
                                      </p:to>
                                    </p:set>
                                    <p:animEffect filter="fade" transition="in">
                                      <p:cBhvr>
                                        <p:cTn dur="2000"/>
                                        <p:tgtEl>
                                          <p:spTgt spid="23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1" st="1"/>
                                            </p:txEl>
                                          </p:spTgt>
                                        </p:tgtEl>
                                        <p:attrNameLst>
                                          <p:attrName>style.visibility</p:attrName>
                                        </p:attrNameLst>
                                      </p:cBhvr>
                                      <p:to>
                                        <p:strVal val="visible"/>
                                      </p:to>
                                    </p:set>
                                    <p:animEffect filter="fade" transition="in">
                                      <p:cBhvr>
                                        <p:cTn dur="2000"/>
                                        <p:tgtEl>
                                          <p:spTgt spid="23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2" st="2"/>
                                            </p:txEl>
                                          </p:spTgt>
                                        </p:tgtEl>
                                        <p:attrNameLst>
                                          <p:attrName>style.visibility</p:attrName>
                                        </p:attrNameLst>
                                      </p:cBhvr>
                                      <p:to>
                                        <p:strVal val="visible"/>
                                      </p:to>
                                    </p:set>
                                    <p:animEffect filter="fade" transition="in">
                                      <p:cBhvr>
                                        <p:cTn dur="2000"/>
                                        <p:tgtEl>
                                          <p:spTgt spid="23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3" st="3"/>
                                            </p:txEl>
                                          </p:spTgt>
                                        </p:tgtEl>
                                        <p:attrNameLst>
                                          <p:attrName>style.visibility</p:attrName>
                                        </p:attrNameLst>
                                      </p:cBhvr>
                                      <p:to>
                                        <p:strVal val="visible"/>
                                      </p:to>
                                    </p:set>
                                    <p:animEffect filter="fade" transition="in">
                                      <p:cBhvr>
                                        <p:cTn dur="2000"/>
                                        <p:tgtEl>
                                          <p:spTgt spid="23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4" st="4"/>
                                            </p:txEl>
                                          </p:spTgt>
                                        </p:tgtEl>
                                        <p:attrNameLst>
                                          <p:attrName>style.visibility</p:attrName>
                                        </p:attrNameLst>
                                      </p:cBhvr>
                                      <p:to>
                                        <p:strVal val="visible"/>
                                      </p:to>
                                    </p:set>
                                    <p:animEffect filter="fade" transition="in">
                                      <p:cBhvr>
                                        <p:cTn dur="2000"/>
                                        <p:tgtEl>
                                          <p:spTgt spid="238">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2" name="Shape 242"/>
        <p:cNvGrpSpPr/>
        <p:nvPr/>
      </p:nvGrpSpPr>
      <p:grpSpPr>
        <a:xfrm>
          <a:off x="0" y="0"/>
          <a:ext cx="0" cy="0"/>
          <a:chOff x="0" y="0"/>
          <a:chExt cx="0" cy="0"/>
        </a:xfrm>
      </p:grpSpPr>
      <p:sp>
        <p:nvSpPr>
          <p:cNvPr id="243" name="Shape 243"/>
          <p:cNvSpPr txBox="1"/>
          <p:nvPr>
            <p:ph type="title"/>
          </p:nvPr>
        </p:nvSpPr>
        <p:spPr>
          <a:xfrm>
            <a:off x="457200" y="304800"/>
            <a:ext cx="8229600" cy="1139825"/>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Guided Practice</a:t>
            </a:r>
          </a:p>
        </p:txBody>
      </p:sp>
      <p:sp>
        <p:nvSpPr>
          <p:cNvPr id="244" name="Shape 244"/>
          <p:cNvSpPr txBox="1"/>
          <p:nvPr>
            <p:ph idx="1" type="body"/>
          </p:nvPr>
        </p:nvSpPr>
        <p:spPr>
          <a:xfrm>
            <a:off x="457200" y="1600200"/>
            <a:ext cx="8229600" cy="12954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25000"/>
              <a:buFont typeface="Noto Sans Symbols"/>
              <a:buNone/>
            </a:pPr>
            <a:r>
              <a:rPr b="0" i="0" lang="en-US" sz="2400" u="none" cap="none" strike="noStrike">
                <a:solidFill>
                  <a:schemeClr val="lt1"/>
                </a:solidFill>
                <a:latin typeface="Arial"/>
                <a:ea typeface="Arial"/>
                <a:cs typeface="Arial"/>
                <a:sym typeface="Arial"/>
              </a:rPr>
              <a:t>	In order to draw Bohr models of these elements, you must first determine the number of protons, neutrons, and electrons. Once you have found this information, follow the directions to draw your model.</a:t>
            </a:r>
          </a:p>
        </p:txBody>
      </p:sp>
      <p:sp>
        <p:nvSpPr>
          <p:cNvPr id="245" name="Shape 245"/>
          <p:cNvSpPr txBox="1"/>
          <p:nvPr/>
        </p:nvSpPr>
        <p:spPr>
          <a:xfrm>
            <a:off x="533400" y="2971800"/>
            <a:ext cx="990599" cy="1271587"/>
          </a:xfrm>
          <a:prstGeom prst="rect">
            <a:avLst/>
          </a:prstGeom>
          <a:noFill/>
          <a:ln cap="flat" cmpd="sng" w="9525">
            <a:solidFill>
              <a:schemeClr val="lt1"/>
            </a:solidFill>
            <a:prstDash val="solid"/>
            <a:miter/>
            <a:headEnd len="med" w="med" type="none"/>
            <a:tailEnd len="med" w="med" type="none"/>
          </a:ln>
        </p:spPr>
        <p:txBody>
          <a:bodyPr anchorCtr="0" anchor="t" bIns="45700" lIns="91425" rIns="91425" tIns="45700">
            <a:noAutofit/>
          </a:bodyPr>
          <a:lstStyle/>
          <a:p>
            <a:pPr indent="0" lvl="0" marL="0" marR="0" rtl="0" algn="ctr">
              <a:lnSpc>
                <a:spcPct val="100000"/>
              </a:lnSpc>
              <a:spcBef>
                <a:spcPts val="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6</a:t>
            </a:r>
          </a:p>
          <a:p>
            <a:pPr indent="0" lvl="0" marL="0" marR="0" rtl="0" algn="ctr">
              <a:lnSpc>
                <a:spcPct val="100000"/>
              </a:lnSpc>
              <a:spcBef>
                <a:spcPts val="70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C</a:t>
            </a:r>
          </a:p>
          <a:p>
            <a:pPr indent="0" lvl="0" marL="0" marR="0" rtl="0" algn="ctr">
              <a:lnSpc>
                <a:spcPct val="100000"/>
              </a:lnSpc>
              <a:spcBef>
                <a:spcPts val="70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Carbon</a:t>
            </a:r>
          </a:p>
          <a:p>
            <a:pPr indent="0" lvl="0" marL="0" marR="0" rtl="0" algn="ctr">
              <a:lnSpc>
                <a:spcPct val="100000"/>
              </a:lnSpc>
              <a:spcBef>
                <a:spcPts val="70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12.011</a:t>
            </a:r>
          </a:p>
        </p:txBody>
      </p:sp>
      <p:sp>
        <p:nvSpPr>
          <p:cNvPr id="246" name="Shape 246"/>
          <p:cNvSpPr txBox="1"/>
          <p:nvPr/>
        </p:nvSpPr>
        <p:spPr>
          <a:xfrm>
            <a:off x="2895600" y="2895600"/>
            <a:ext cx="304799"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6</a:t>
            </a:r>
          </a:p>
        </p:txBody>
      </p:sp>
      <p:sp>
        <p:nvSpPr>
          <p:cNvPr id="247" name="Shape 247"/>
          <p:cNvSpPr txBox="1"/>
          <p:nvPr/>
        </p:nvSpPr>
        <p:spPr>
          <a:xfrm>
            <a:off x="4876800" y="2895600"/>
            <a:ext cx="304799"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6</a:t>
            </a:r>
          </a:p>
        </p:txBody>
      </p:sp>
      <p:sp>
        <p:nvSpPr>
          <p:cNvPr id="248" name="Shape 248"/>
          <p:cNvSpPr txBox="1"/>
          <p:nvPr/>
        </p:nvSpPr>
        <p:spPr>
          <a:xfrm>
            <a:off x="6781800" y="2895600"/>
            <a:ext cx="381000"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6</a:t>
            </a:r>
          </a:p>
        </p:txBody>
      </p:sp>
      <p:sp>
        <p:nvSpPr>
          <p:cNvPr id="249" name="Shape 249"/>
          <p:cNvSpPr txBox="1"/>
          <p:nvPr/>
        </p:nvSpPr>
        <p:spPr>
          <a:xfrm>
            <a:off x="5943600" y="3200400"/>
            <a:ext cx="228600"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2</a:t>
            </a:r>
          </a:p>
        </p:txBody>
      </p:sp>
      <p:sp>
        <p:nvSpPr>
          <p:cNvPr id="250" name="Shape 250"/>
          <p:cNvSpPr txBox="1"/>
          <p:nvPr/>
        </p:nvSpPr>
        <p:spPr>
          <a:xfrm>
            <a:off x="8153400" y="3429000"/>
            <a:ext cx="381000"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4</a:t>
            </a:r>
          </a:p>
        </p:txBody>
      </p:sp>
      <p:sp>
        <p:nvSpPr>
          <p:cNvPr id="251" name="Shape 251"/>
          <p:cNvSpPr txBox="1"/>
          <p:nvPr/>
        </p:nvSpPr>
        <p:spPr>
          <a:xfrm>
            <a:off x="1752600" y="2971800"/>
            <a:ext cx="7162799" cy="11906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Protons: _____	Neutrons: _____	Electrons: ______</a:t>
            </a:r>
          </a:p>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How many energy shells will this have? ____</a:t>
            </a:r>
          </a:p>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How many valence (outer) electrons does this element have? ____</a:t>
            </a:r>
          </a:p>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Bohr Model:</a:t>
            </a:r>
          </a:p>
        </p:txBody>
      </p:sp>
      <p:pic>
        <p:nvPicPr>
          <p:cNvPr id="252" name="Shape 252"/>
          <p:cNvPicPr preferRelativeResize="0"/>
          <p:nvPr/>
        </p:nvPicPr>
        <p:blipFill rotWithShape="1">
          <a:blip r:embed="rId3">
            <a:alphaModFix/>
          </a:blip>
          <a:srcRect b="0" l="0" r="0" t="0"/>
          <a:stretch/>
        </p:blipFill>
        <p:spPr>
          <a:xfrm>
            <a:off x="3124200" y="4191000"/>
            <a:ext cx="3200399" cy="2374899"/>
          </a:xfrm>
          <a:prstGeom prst="rect">
            <a:avLst/>
          </a:prstGeom>
          <a:noFill/>
          <a:ln>
            <a:noFill/>
          </a:ln>
        </p:spPr>
      </p:pic>
    </p:spTree>
  </p:cSld>
  <p:clrMapOvr>
    <a:masterClrMapping/>
  </p:clrMapOvr>
  <p:transition spd="slow">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43"/>
                                        </p:tgtEl>
                                        <p:attrNameLst>
                                          <p:attrName>style.visibility</p:attrName>
                                        </p:attrNameLst>
                                      </p:cBhvr>
                                      <p:to>
                                        <p:strVal val="visible"/>
                                      </p:to>
                                    </p:set>
                                    <p:animEffect filter="fade" transition="in">
                                      <p:cBhvr>
                                        <p:cTn dur="500"/>
                                        <p:tgtEl>
                                          <p:spTgt spid="24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4">
                                            <p:txEl>
                                              <p:pRg end="0" st="0"/>
                                            </p:txEl>
                                          </p:spTgt>
                                        </p:tgtEl>
                                        <p:attrNameLst>
                                          <p:attrName>style.visibility</p:attrName>
                                        </p:attrNameLst>
                                      </p:cBhvr>
                                      <p:to>
                                        <p:strVal val="visible"/>
                                      </p:to>
                                    </p:set>
                                    <p:animEffect filter="fade" transition="in">
                                      <p:cBhvr>
                                        <p:cTn dur="2000"/>
                                        <p:tgtEl>
                                          <p:spTgt spid="24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5"/>
                                        </p:tgtEl>
                                        <p:attrNameLst>
                                          <p:attrName>style.visibility</p:attrName>
                                        </p:attrNameLst>
                                      </p:cBhvr>
                                      <p:to>
                                        <p:strVal val="visible"/>
                                      </p:to>
                                    </p:set>
                                    <p:animEffect filter="fade" transition="in">
                                      <p:cBhvr>
                                        <p:cTn dur="2000"/>
                                        <p:tgtEl>
                                          <p:spTgt spid="2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1"/>
                                        </p:tgtEl>
                                        <p:attrNameLst>
                                          <p:attrName>style.visibility</p:attrName>
                                        </p:attrNameLst>
                                      </p:cBhvr>
                                      <p:to>
                                        <p:strVal val="visible"/>
                                      </p:to>
                                    </p:set>
                                    <p:animEffect filter="fade" transition="in">
                                      <p:cBhvr>
                                        <p:cTn dur="2000"/>
                                        <p:tgtEl>
                                          <p:spTgt spid="2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6"/>
                                        </p:tgtEl>
                                        <p:attrNameLst>
                                          <p:attrName>style.visibility</p:attrName>
                                        </p:attrNameLst>
                                      </p:cBhvr>
                                      <p:to>
                                        <p:strVal val="visible"/>
                                      </p:to>
                                    </p:set>
                                    <p:animEffect filter="fade" transition="in">
                                      <p:cBhvr>
                                        <p:cTn dur="500"/>
                                        <p:tgtEl>
                                          <p:spTgt spid="24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7"/>
                                        </p:tgtEl>
                                        <p:attrNameLst>
                                          <p:attrName>style.visibility</p:attrName>
                                        </p:attrNameLst>
                                      </p:cBhvr>
                                      <p:to>
                                        <p:strVal val="visible"/>
                                      </p:to>
                                    </p:set>
                                    <p:animEffect filter="fade" transition="in">
                                      <p:cBhvr>
                                        <p:cTn dur="500"/>
                                        <p:tgtEl>
                                          <p:spTgt spid="24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8"/>
                                        </p:tgtEl>
                                        <p:attrNameLst>
                                          <p:attrName>style.visibility</p:attrName>
                                        </p:attrNameLst>
                                      </p:cBhvr>
                                      <p:to>
                                        <p:strVal val="visible"/>
                                      </p:to>
                                    </p:set>
                                    <p:animEffect filter="fade" transition="in">
                                      <p:cBhvr>
                                        <p:cTn dur="2000"/>
                                        <p:tgtEl>
                                          <p:spTgt spid="24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9"/>
                                        </p:tgtEl>
                                        <p:attrNameLst>
                                          <p:attrName>style.visibility</p:attrName>
                                        </p:attrNameLst>
                                      </p:cBhvr>
                                      <p:to>
                                        <p:strVal val="visible"/>
                                      </p:to>
                                    </p:set>
                                    <p:animEffect filter="fade" transition="in">
                                      <p:cBhvr>
                                        <p:cTn dur="500"/>
                                        <p:tgtEl>
                                          <p:spTgt spid="24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0"/>
                                        </p:tgtEl>
                                        <p:attrNameLst>
                                          <p:attrName>style.visibility</p:attrName>
                                        </p:attrNameLst>
                                      </p:cBhvr>
                                      <p:to>
                                        <p:strVal val="visible"/>
                                      </p:to>
                                    </p:set>
                                    <p:animEffect filter="fade" transition="in">
                                      <p:cBhvr>
                                        <p:cTn dur="500"/>
                                        <p:tgtEl>
                                          <p:spTgt spid="25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gtEl>
                                        <p:attrNameLst>
                                          <p:attrName>style.visibility</p:attrName>
                                        </p:attrNameLst>
                                      </p:cBhvr>
                                      <p:to>
                                        <p:strVal val="visible"/>
                                      </p:to>
                                    </p:set>
                                    <p:animEffect filter="fade" transition="in">
                                      <p:cBhvr>
                                        <p:cTn dur="500"/>
                                        <p:tgtEl>
                                          <p:spTgt spid="2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6" name="Shape 256"/>
        <p:cNvGrpSpPr/>
        <p:nvPr/>
      </p:nvGrpSpPr>
      <p:grpSpPr>
        <a:xfrm>
          <a:off x="0" y="0"/>
          <a:ext cx="0" cy="0"/>
          <a:chOff x="0" y="0"/>
          <a:chExt cx="0" cy="0"/>
        </a:xfrm>
      </p:grpSpPr>
      <p:sp>
        <p:nvSpPr>
          <p:cNvPr id="257" name="Shape 257"/>
          <p:cNvSpPr txBox="1"/>
          <p:nvPr>
            <p:ph type="title"/>
          </p:nvPr>
        </p:nvSpPr>
        <p:spPr>
          <a:xfrm>
            <a:off x="457200" y="231775"/>
            <a:ext cx="8229600" cy="1139825"/>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Guided Practice</a:t>
            </a:r>
          </a:p>
        </p:txBody>
      </p:sp>
      <p:sp>
        <p:nvSpPr>
          <p:cNvPr id="258" name="Shape 258"/>
          <p:cNvSpPr txBox="1"/>
          <p:nvPr/>
        </p:nvSpPr>
        <p:spPr>
          <a:xfrm>
            <a:off x="533400" y="1371600"/>
            <a:ext cx="990599" cy="1271587"/>
          </a:xfrm>
          <a:prstGeom prst="rect">
            <a:avLst/>
          </a:prstGeom>
          <a:noFill/>
          <a:ln cap="flat" cmpd="sng" w="9525">
            <a:solidFill>
              <a:schemeClr val="lt1"/>
            </a:solidFill>
            <a:prstDash val="solid"/>
            <a:miter/>
            <a:headEnd len="med" w="med" type="none"/>
            <a:tailEnd len="med" w="med" type="none"/>
          </a:ln>
        </p:spPr>
        <p:txBody>
          <a:bodyPr anchorCtr="0" anchor="t" bIns="45700" lIns="91425" rIns="91425" tIns="45700">
            <a:noAutofit/>
          </a:bodyPr>
          <a:lstStyle/>
          <a:p>
            <a:pPr indent="0" lvl="0" marL="0" marR="0" rtl="0" algn="ctr">
              <a:lnSpc>
                <a:spcPct val="100000"/>
              </a:lnSpc>
              <a:spcBef>
                <a:spcPts val="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16</a:t>
            </a:r>
          </a:p>
          <a:p>
            <a:pPr indent="0" lvl="0" marL="0" marR="0" rtl="0" algn="ctr">
              <a:lnSpc>
                <a:spcPct val="100000"/>
              </a:lnSpc>
              <a:spcBef>
                <a:spcPts val="70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S</a:t>
            </a:r>
          </a:p>
          <a:p>
            <a:pPr indent="0" lvl="0" marL="0" marR="0" rtl="0" algn="ctr">
              <a:lnSpc>
                <a:spcPct val="100000"/>
              </a:lnSpc>
              <a:spcBef>
                <a:spcPts val="70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Sulfur</a:t>
            </a:r>
          </a:p>
          <a:p>
            <a:pPr indent="0" lvl="0" marL="0" marR="0" rtl="0" algn="ctr">
              <a:lnSpc>
                <a:spcPct val="100000"/>
              </a:lnSpc>
              <a:spcBef>
                <a:spcPts val="70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32.066</a:t>
            </a:r>
          </a:p>
        </p:txBody>
      </p:sp>
      <p:sp>
        <p:nvSpPr>
          <p:cNvPr id="259" name="Shape 259"/>
          <p:cNvSpPr txBox="1"/>
          <p:nvPr/>
        </p:nvSpPr>
        <p:spPr>
          <a:xfrm>
            <a:off x="1752600" y="1447800"/>
            <a:ext cx="7162799" cy="11906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Protons: _____	Neutrons: _____	Electrons: ______</a:t>
            </a:r>
          </a:p>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How many energy shells will this have? ____</a:t>
            </a:r>
          </a:p>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How many valence (outer) electrons does this element have? ____</a:t>
            </a:r>
          </a:p>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Bohr Model:</a:t>
            </a:r>
          </a:p>
        </p:txBody>
      </p:sp>
      <p:sp>
        <p:nvSpPr>
          <p:cNvPr id="260" name="Shape 260"/>
          <p:cNvSpPr txBox="1"/>
          <p:nvPr/>
        </p:nvSpPr>
        <p:spPr>
          <a:xfrm>
            <a:off x="2895600" y="1371600"/>
            <a:ext cx="457200"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16</a:t>
            </a:r>
          </a:p>
        </p:txBody>
      </p:sp>
      <p:sp>
        <p:nvSpPr>
          <p:cNvPr id="261" name="Shape 261"/>
          <p:cNvSpPr txBox="1"/>
          <p:nvPr/>
        </p:nvSpPr>
        <p:spPr>
          <a:xfrm>
            <a:off x="4800600" y="1371600"/>
            <a:ext cx="533399"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16</a:t>
            </a:r>
          </a:p>
        </p:txBody>
      </p:sp>
      <p:sp>
        <p:nvSpPr>
          <p:cNvPr id="262" name="Shape 262"/>
          <p:cNvSpPr txBox="1"/>
          <p:nvPr/>
        </p:nvSpPr>
        <p:spPr>
          <a:xfrm>
            <a:off x="6705600" y="1385887"/>
            <a:ext cx="533399"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16</a:t>
            </a:r>
          </a:p>
        </p:txBody>
      </p:sp>
      <p:sp>
        <p:nvSpPr>
          <p:cNvPr id="263" name="Shape 263"/>
          <p:cNvSpPr txBox="1"/>
          <p:nvPr/>
        </p:nvSpPr>
        <p:spPr>
          <a:xfrm>
            <a:off x="5943600" y="1676400"/>
            <a:ext cx="304799"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3</a:t>
            </a:r>
          </a:p>
        </p:txBody>
      </p:sp>
      <p:sp>
        <p:nvSpPr>
          <p:cNvPr id="264" name="Shape 264"/>
          <p:cNvSpPr txBox="1"/>
          <p:nvPr/>
        </p:nvSpPr>
        <p:spPr>
          <a:xfrm>
            <a:off x="8153400" y="1905000"/>
            <a:ext cx="457200"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6</a:t>
            </a:r>
          </a:p>
        </p:txBody>
      </p:sp>
      <p:pic>
        <p:nvPicPr>
          <p:cNvPr id="265" name="Shape 265"/>
          <p:cNvPicPr preferRelativeResize="0"/>
          <p:nvPr/>
        </p:nvPicPr>
        <p:blipFill rotWithShape="1">
          <a:blip r:embed="rId3">
            <a:alphaModFix/>
          </a:blip>
          <a:srcRect b="0" l="0" r="0" t="0"/>
          <a:stretch/>
        </p:blipFill>
        <p:spPr>
          <a:xfrm>
            <a:off x="2667000" y="2895600"/>
            <a:ext cx="3352799" cy="2951161"/>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7"/>
                                        </p:tgtEl>
                                        <p:attrNameLst>
                                          <p:attrName>style.visibility</p:attrName>
                                        </p:attrNameLst>
                                      </p:cBhvr>
                                      <p:to>
                                        <p:strVal val="visible"/>
                                      </p:to>
                                    </p:set>
                                    <p:animEffect filter="fade" transition="in">
                                      <p:cBhvr>
                                        <p:cTn dur="500"/>
                                        <p:tgtEl>
                                          <p:spTgt spid="2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8"/>
                                        </p:tgtEl>
                                        <p:attrNameLst>
                                          <p:attrName>style.visibility</p:attrName>
                                        </p:attrNameLst>
                                      </p:cBhvr>
                                      <p:to>
                                        <p:strVal val="visible"/>
                                      </p:to>
                                    </p:set>
                                    <p:animEffect filter="fade" transition="in">
                                      <p:cBhvr>
                                        <p:cTn dur="2000"/>
                                        <p:tgtEl>
                                          <p:spTgt spid="2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9"/>
                                        </p:tgtEl>
                                        <p:attrNameLst>
                                          <p:attrName>style.visibility</p:attrName>
                                        </p:attrNameLst>
                                      </p:cBhvr>
                                      <p:to>
                                        <p:strVal val="visible"/>
                                      </p:to>
                                    </p:set>
                                    <p:animEffect filter="fade" transition="in">
                                      <p:cBhvr>
                                        <p:cTn dur="2000"/>
                                        <p:tgtEl>
                                          <p:spTgt spid="2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0"/>
                                        </p:tgtEl>
                                        <p:attrNameLst>
                                          <p:attrName>style.visibility</p:attrName>
                                        </p:attrNameLst>
                                      </p:cBhvr>
                                      <p:to>
                                        <p:strVal val="visible"/>
                                      </p:to>
                                    </p:set>
                                    <p:animEffect filter="fade" transition="in">
                                      <p:cBhvr>
                                        <p:cTn dur="500"/>
                                        <p:tgtEl>
                                          <p:spTgt spid="2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1"/>
                                        </p:tgtEl>
                                        <p:attrNameLst>
                                          <p:attrName>style.visibility</p:attrName>
                                        </p:attrNameLst>
                                      </p:cBhvr>
                                      <p:to>
                                        <p:strVal val="visible"/>
                                      </p:to>
                                    </p:set>
                                    <p:animEffect filter="fade" transition="in">
                                      <p:cBhvr>
                                        <p:cTn dur="500"/>
                                        <p:tgtEl>
                                          <p:spTgt spid="2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2"/>
                                        </p:tgtEl>
                                        <p:attrNameLst>
                                          <p:attrName>style.visibility</p:attrName>
                                        </p:attrNameLst>
                                      </p:cBhvr>
                                      <p:to>
                                        <p:strVal val="visible"/>
                                      </p:to>
                                    </p:set>
                                    <p:animEffect filter="fade" transition="in">
                                      <p:cBhvr>
                                        <p:cTn dur="500"/>
                                        <p:tgtEl>
                                          <p:spTgt spid="26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3"/>
                                        </p:tgtEl>
                                        <p:attrNameLst>
                                          <p:attrName>style.visibility</p:attrName>
                                        </p:attrNameLst>
                                      </p:cBhvr>
                                      <p:to>
                                        <p:strVal val="visible"/>
                                      </p:to>
                                    </p:set>
                                    <p:animEffect filter="fade" transition="in">
                                      <p:cBhvr>
                                        <p:cTn dur="500"/>
                                        <p:tgtEl>
                                          <p:spTgt spid="2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4"/>
                                        </p:tgtEl>
                                        <p:attrNameLst>
                                          <p:attrName>style.visibility</p:attrName>
                                        </p:attrNameLst>
                                      </p:cBhvr>
                                      <p:to>
                                        <p:strVal val="visible"/>
                                      </p:to>
                                    </p:set>
                                    <p:animEffect filter="fade" transition="in">
                                      <p:cBhvr>
                                        <p:cTn dur="500"/>
                                        <p:tgtEl>
                                          <p:spTgt spid="26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5"/>
                                        </p:tgtEl>
                                        <p:attrNameLst>
                                          <p:attrName>style.visibility</p:attrName>
                                        </p:attrNameLst>
                                      </p:cBhvr>
                                      <p:to>
                                        <p:strVal val="visible"/>
                                      </p:to>
                                    </p:set>
                                    <p:animEffect filter="fade" transition="in">
                                      <p:cBhvr>
                                        <p:cTn dur="500"/>
                                        <p:tgtEl>
                                          <p:spTgt spid="2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9" name="Shape 269"/>
        <p:cNvGrpSpPr/>
        <p:nvPr/>
      </p:nvGrpSpPr>
      <p:grpSpPr>
        <a:xfrm>
          <a:off x="0" y="0"/>
          <a:ext cx="0" cy="0"/>
          <a:chOff x="0" y="0"/>
          <a:chExt cx="0" cy="0"/>
        </a:xfrm>
      </p:grpSpPr>
      <p:sp>
        <p:nvSpPr>
          <p:cNvPr id="270" name="Shape 270"/>
          <p:cNvSpPr txBox="1"/>
          <p:nvPr>
            <p:ph type="title"/>
          </p:nvPr>
        </p:nvSpPr>
        <p:spPr>
          <a:xfrm>
            <a:off x="457200" y="277812"/>
            <a:ext cx="8229600" cy="1139825"/>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Guided Practice</a:t>
            </a:r>
          </a:p>
        </p:txBody>
      </p:sp>
      <p:sp>
        <p:nvSpPr>
          <p:cNvPr id="271" name="Shape 271"/>
          <p:cNvSpPr txBox="1"/>
          <p:nvPr/>
        </p:nvSpPr>
        <p:spPr>
          <a:xfrm>
            <a:off x="1752600" y="1395412"/>
            <a:ext cx="7162799" cy="11906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Protons: _____	Neutrons: _____	Electrons: ______</a:t>
            </a:r>
          </a:p>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How many energy shells will this have? ____</a:t>
            </a:r>
          </a:p>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How many valence (outer) electrons does this element have? ____</a:t>
            </a:r>
          </a:p>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Bohr Model:</a:t>
            </a:r>
          </a:p>
        </p:txBody>
      </p:sp>
      <p:sp>
        <p:nvSpPr>
          <p:cNvPr id="272" name="Shape 272"/>
          <p:cNvSpPr txBox="1"/>
          <p:nvPr/>
        </p:nvSpPr>
        <p:spPr>
          <a:xfrm>
            <a:off x="533400" y="1395412"/>
            <a:ext cx="990599" cy="1271587"/>
          </a:xfrm>
          <a:prstGeom prst="rect">
            <a:avLst/>
          </a:prstGeom>
          <a:noFill/>
          <a:ln cap="flat" cmpd="sng" w="9525">
            <a:solidFill>
              <a:schemeClr val="lt1"/>
            </a:solidFill>
            <a:prstDash val="solid"/>
            <a:miter/>
            <a:headEnd len="med" w="med" type="none"/>
            <a:tailEnd len="med" w="med" type="none"/>
          </a:ln>
        </p:spPr>
        <p:txBody>
          <a:bodyPr anchorCtr="0" anchor="t" bIns="45700" lIns="91425" rIns="91425" tIns="45700">
            <a:noAutofit/>
          </a:bodyPr>
          <a:lstStyle/>
          <a:p>
            <a:pPr indent="0" lvl="0" marL="0" marR="0" rtl="0" algn="ctr">
              <a:lnSpc>
                <a:spcPct val="100000"/>
              </a:lnSpc>
              <a:spcBef>
                <a:spcPts val="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3</a:t>
            </a:r>
          </a:p>
          <a:p>
            <a:pPr indent="0" lvl="0" marL="0" marR="0" rtl="0" algn="ctr">
              <a:lnSpc>
                <a:spcPct val="100000"/>
              </a:lnSpc>
              <a:spcBef>
                <a:spcPts val="70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Li</a:t>
            </a:r>
          </a:p>
          <a:p>
            <a:pPr indent="0" lvl="0" marL="0" marR="0" rtl="0" algn="ctr">
              <a:lnSpc>
                <a:spcPct val="100000"/>
              </a:lnSpc>
              <a:spcBef>
                <a:spcPts val="70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Lithium</a:t>
            </a:r>
          </a:p>
          <a:p>
            <a:pPr indent="0" lvl="0" marL="0" marR="0" rtl="0" algn="ctr">
              <a:lnSpc>
                <a:spcPct val="100000"/>
              </a:lnSpc>
              <a:spcBef>
                <a:spcPts val="70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6.941</a:t>
            </a:r>
          </a:p>
        </p:txBody>
      </p:sp>
      <p:sp>
        <p:nvSpPr>
          <p:cNvPr id="273" name="Shape 273"/>
          <p:cNvSpPr txBox="1"/>
          <p:nvPr/>
        </p:nvSpPr>
        <p:spPr>
          <a:xfrm>
            <a:off x="2895600" y="1371600"/>
            <a:ext cx="381000"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3</a:t>
            </a:r>
          </a:p>
        </p:txBody>
      </p:sp>
      <p:sp>
        <p:nvSpPr>
          <p:cNvPr id="274" name="Shape 274"/>
          <p:cNvSpPr txBox="1"/>
          <p:nvPr/>
        </p:nvSpPr>
        <p:spPr>
          <a:xfrm>
            <a:off x="4876800" y="1371600"/>
            <a:ext cx="304799"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4</a:t>
            </a:r>
          </a:p>
        </p:txBody>
      </p:sp>
      <p:sp>
        <p:nvSpPr>
          <p:cNvPr id="275" name="Shape 275"/>
          <p:cNvSpPr txBox="1"/>
          <p:nvPr/>
        </p:nvSpPr>
        <p:spPr>
          <a:xfrm>
            <a:off x="6781800" y="1371600"/>
            <a:ext cx="381000"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3</a:t>
            </a:r>
          </a:p>
        </p:txBody>
      </p:sp>
      <p:sp>
        <p:nvSpPr>
          <p:cNvPr id="276" name="Shape 276"/>
          <p:cNvSpPr txBox="1"/>
          <p:nvPr/>
        </p:nvSpPr>
        <p:spPr>
          <a:xfrm>
            <a:off x="5943600" y="1614487"/>
            <a:ext cx="304799"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2</a:t>
            </a:r>
          </a:p>
        </p:txBody>
      </p:sp>
      <p:sp>
        <p:nvSpPr>
          <p:cNvPr id="277" name="Shape 277"/>
          <p:cNvSpPr txBox="1"/>
          <p:nvPr/>
        </p:nvSpPr>
        <p:spPr>
          <a:xfrm>
            <a:off x="8153400" y="1905000"/>
            <a:ext cx="304799"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1</a:t>
            </a:r>
          </a:p>
        </p:txBody>
      </p:sp>
      <p:pic>
        <p:nvPicPr>
          <p:cNvPr id="278" name="Shape 278"/>
          <p:cNvPicPr preferRelativeResize="0"/>
          <p:nvPr/>
        </p:nvPicPr>
        <p:blipFill rotWithShape="1">
          <a:blip r:embed="rId3">
            <a:alphaModFix/>
          </a:blip>
          <a:srcRect b="0" l="0" r="0" t="0"/>
          <a:stretch/>
        </p:blipFill>
        <p:spPr>
          <a:xfrm>
            <a:off x="3276600" y="2971800"/>
            <a:ext cx="2924175" cy="237648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0"/>
                                        </p:tgtEl>
                                        <p:attrNameLst>
                                          <p:attrName>style.visibility</p:attrName>
                                        </p:attrNameLst>
                                      </p:cBhvr>
                                      <p:to>
                                        <p:strVal val="visible"/>
                                      </p:to>
                                    </p:set>
                                    <p:animEffect filter="fade" transition="in">
                                      <p:cBhvr>
                                        <p:cTn dur="500"/>
                                        <p:tgtEl>
                                          <p:spTgt spid="2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2"/>
                                        </p:tgtEl>
                                        <p:attrNameLst>
                                          <p:attrName>style.visibility</p:attrName>
                                        </p:attrNameLst>
                                      </p:cBhvr>
                                      <p:to>
                                        <p:strVal val="visible"/>
                                      </p:to>
                                    </p:set>
                                    <p:animEffect filter="fade" transition="in">
                                      <p:cBhvr>
                                        <p:cTn dur="2000"/>
                                        <p:tgtEl>
                                          <p:spTgt spid="27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1"/>
                                        </p:tgtEl>
                                        <p:attrNameLst>
                                          <p:attrName>style.visibility</p:attrName>
                                        </p:attrNameLst>
                                      </p:cBhvr>
                                      <p:to>
                                        <p:strVal val="visible"/>
                                      </p:to>
                                    </p:set>
                                    <p:animEffect filter="fade" transition="in">
                                      <p:cBhvr>
                                        <p:cTn dur="2000"/>
                                        <p:tgtEl>
                                          <p:spTgt spid="2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3"/>
                                        </p:tgtEl>
                                        <p:attrNameLst>
                                          <p:attrName>style.visibility</p:attrName>
                                        </p:attrNameLst>
                                      </p:cBhvr>
                                      <p:to>
                                        <p:strVal val="visible"/>
                                      </p:to>
                                    </p:set>
                                    <p:animEffect filter="fade" transition="in">
                                      <p:cBhvr>
                                        <p:cTn dur="500"/>
                                        <p:tgtEl>
                                          <p:spTgt spid="2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4"/>
                                        </p:tgtEl>
                                        <p:attrNameLst>
                                          <p:attrName>style.visibility</p:attrName>
                                        </p:attrNameLst>
                                      </p:cBhvr>
                                      <p:to>
                                        <p:strVal val="visible"/>
                                      </p:to>
                                    </p:set>
                                    <p:animEffect filter="fade" transition="in">
                                      <p:cBhvr>
                                        <p:cTn dur="500"/>
                                        <p:tgtEl>
                                          <p:spTgt spid="27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5"/>
                                        </p:tgtEl>
                                        <p:attrNameLst>
                                          <p:attrName>style.visibility</p:attrName>
                                        </p:attrNameLst>
                                      </p:cBhvr>
                                      <p:to>
                                        <p:strVal val="visible"/>
                                      </p:to>
                                    </p:set>
                                    <p:animEffect filter="fade" transition="in">
                                      <p:cBhvr>
                                        <p:cTn dur="500"/>
                                        <p:tgtEl>
                                          <p:spTgt spid="27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6"/>
                                        </p:tgtEl>
                                        <p:attrNameLst>
                                          <p:attrName>style.visibility</p:attrName>
                                        </p:attrNameLst>
                                      </p:cBhvr>
                                      <p:to>
                                        <p:strVal val="visible"/>
                                      </p:to>
                                    </p:set>
                                    <p:animEffect filter="fade" transition="in">
                                      <p:cBhvr>
                                        <p:cTn dur="500"/>
                                        <p:tgtEl>
                                          <p:spTgt spid="27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7"/>
                                        </p:tgtEl>
                                        <p:attrNameLst>
                                          <p:attrName>style.visibility</p:attrName>
                                        </p:attrNameLst>
                                      </p:cBhvr>
                                      <p:to>
                                        <p:strVal val="visible"/>
                                      </p:to>
                                    </p:set>
                                    <p:animEffect filter="fade" transition="in">
                                      <p:cBhvr>
                                        <p:cTn dur="500"/>
                                        <p:tgtEl>
                                          <p:spTgt spid="2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8"/>
                                        </p:tgtEl>
                                        <p:attrNameLst>
                                          <p:attrName>style.visibility</p:attrName>
                                        </p:attrNameLst>
                                      </p:cBhvr>
                                      <p:to>
                                        <p:strVal val="visible"/>
                                      </p:to>
                                    </p:set>
                                    <p:animEffect filter="fade" transition="in">
                                      <p:cBhvr>
                                        <p:cTn dur="500"/>
                                        <p:tgtEl>
                                          <p:spTgt spid="2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2" name="Shape 282"/>
        <p:cNvGrpSpPr/>
        <p:nvPr/>
      </p:nvGrpSpPr>
      <p:grpSpPr>
        <a:xfrm>
          <a:off x="0" y="0"/>
          <a:ext cx="0" cy="0"/>
          <a:chOff x="0" y="0"/>
          <a:chExt cx="0" cy="0"/>
        </a:xfrm>
      </p:grpSpPr>
      <p:sp>
        <p:nvSpPr>
          <p:cNvPr id="283" name="Shape 283"/>
          <p:cNvSpPr txBox="1"/>
          <p:nvPr>
            <p:ph type="title"/>
          </p:nvPr>
        </p:nvSpPr>
        <p:spPr>
          <a:xfrm>
            <a:off x="457200" y="277812"/>
            <a:ext cx="8229600" cy="1139825"/>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Guided Practice</a:t>
            </a:r>
          </a:p>
        </p:txBody>
      </p:sp>
      <p:sp>
        <p:nvSpPr>
          <p:cNvPr id="284" name="Shape 284"/>
          <p:cNvSpPr txBox="1"/>
          <p:nvPr/>
        </p:nvSpPr>
        <p:spPr>
          <a:xfrm>
            <a:off x="1752600" y="1371600"/>
            <a:ext cx="7162799" cy="11906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Protons: _____	Neutrons: _____	Electrons: ______</a:t>
            </a:r>
          </a:p>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How many energy shells will this have? ____</a:t>
            </a:r>
          </a:p>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How many valence (outer) electrons does this element have? ____</a:t>
            </a:r>
          </a:p>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Bohr Model:</a:t>
            </a:r>
          </a:p>
        </p:txBody>
      </p:sp>
      <p:sp>
        <p:nvSpPr>
          <p:cNvPr id="285" name="Shape 285"/>
          <p:cNvSpPr txBox="1"/>
          <p:nvPr/>
        </p:nvSpPr>
        <p:spPr>
          <a:xfrm>
            <a:off x="533400" y="1371600"/>
            <a:ext cx="990599" cy="1271587"/>
          </a:xfrm>
          <a:prstGeom prst="rect">
            <a:avLst/>
          </a:prstGeom>
          <a:noFill/>
          <a:ln cap="flat" cmpd="sng" w="9525">
            <a:solidFill>
              <a:schemeClr val="lt1"/>
            </a:solidFill>
            <a:prstDash val="solid"/>
            <a:miter/>
            <a:headEnd len="med" w="med" type="none"/>
            <a:tailEnd len="med" w="med" type="none"/>
          </a:ln>
        </p:spPr>
        <p:txBody>
          <a:bodyPr anchorCtr="0" anchor="t" bIns="45700" lIns="91425" rIns="91425" tIns="45700">
            <a:noAutofit/>
          </a:bodyPr>
          <a:lstStyle/>
          <a:p>
            <a:pPr indent="0" lvl="0" marL="0" marR="0" rtl="0" algn="ctr">
              <a:lnSpc>
                <a:spcPct val="100000"/>
              </a:lnSpc>
              <a:spcBef>
                <a:spcPts val="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10</a:t>
            </a:r>
          </a:p>
          <a:p>
            <a:pPr indent="0" lvl="0" marL="0" marR="0" rtl="0" algn="ctr">
              <a:lnSpc>
                <a:spcPct val="100000"/>
              </a:lnSpc>
              <a:spcBef>
                <a:spcPts val="70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Ne</a:t>
            </a:r>
          </a:p>
          <a:p>
            <a:pPr indent="0" lvl="0" marL="0" marR="0" rtl="0" algn="ctr">
              <a:lnSpc>
                <a:spcPct val="100000"/>
              </a:lnSpc>
              <a:spcBef>
                <a:spcPts val="70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Neon</a:t>
            </a:r>
          </a:p>
          <a:p>
            <a:pPr indent="0" lvl="0" marL="0" marR="0" rtl="0" algn="ctr">
              <a:lnSpc>
                <a:spcPct val="100000"/>
              </a:lnSpc>
              <a:spcBef>
                <a:spcPts val="70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20.180</a:t>
            </a:r>
          </a:p>
        </p:txBody>
      </p:sp>
      <p:sp>
        <p:nvSpPr>
          <p:cNvPr id="286" name="Shape 286"/>
          <p:cNvSpPr txBox="1"/>
          <p:nvPr/>
        </p:nvSpPr>
        <p:spPr>
          <a:xfrm>
            <a:off x="2895600" y="1219200"/>
            <a:ext cx="457200"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10</a:t>
            </a:r>
          </a:p>
        </p:txBody>
      </p:sp>
      <p:sp>
        <p:nvSpPr>
          <p:cNvPr id="287" name="Shape 287"/>
          <p:cNvSpPr txBox="1"/>
          <p:nvPr/>
        </p:nvSpPr>
        <p:spPr>
          <a:xfrm>
            <a:off x="4876800" y="1219200"/>
            <a:ext cx="457200"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10</a:t>
            </a:r>
          </a:p>
        </p:txBody>
      </p:sp>
      <p:sp>
        <p:nvSpPr>
          <p:cNvPr id="288" name="Shape 288"/>
          <p:cNvSpPr txBox="1"/>
          <p:nvPr/>
        </p:nvSpPr>
        <p:spPr>
          <a:xfrm>
            <a:off x="6781800" y="1219200"/>
            <a:ext cx="457200"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10</a:t>
            </a:r>
          </a:p>
        </p:txBody>
      </p:sp>
      <p:sp>
        <p:nvSpPr>
          <p:cNvPr id="289" name="Shape 289"/>
          <p:cNvSpPr txBox="1"/>
          <p:nvPr/>
        </p:nvSpPr>
        <p:spPr>
          <a:xfrm>
            <a:off x="6019800" y="1600200"/>
            <a:ext cx="304799"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2</a:t>
            </a:r>
          </a:p>
        </p:txBody>
      </p:sp>
      <p:sp>
        <p:nvSpPr>
          <p:cNvPr id="290" name="Shape 290"/>
          <p:cNvSpPr txBox="1"/>
          <p:nvPr/>
        </p:nvSpPr>
        <p:spPr>
          <a:xfrm>
            <a:off x="8153400" y="1828800"/>
            <a:ext cx="381000"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8</a:t>
            </a:r>
          </a:p>
        </p:txBody>
      </p:sp>
      <p:pic>
        <p:nvPicPr>
          <p:cNvPr id="291" name="Shape 291"/>
          <p:cNvPicPr preferRelativeResize="0"/>
          <p:nvPr/>
        </p:nvPicPr>
        <p:blipFill rotWithShape="1">
          <a:blip r:embed="rId3">
            <a:alphaModFix/>
          </a:blip>
          <a:srcRect b="0" l="0" r="0" t="0"/>
          <a:stretch/>
        </p:blipFill>
        <p:spPr>
          <a:xfrm>
            <a:off x="3048000" y="3048000"/>
            <a:ext cx="3305174" cy="2703512"/>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3"/>
                                        </p:tgtEl>
                                        <p:attrNameLst>
                                          <p:attrName>style.visibility</p:attrName>
                                        </p:attrNameLst>
                                      </p:cBhvr>
                                      <p:to>
                                        <p:strVal val="visible"/>
                                      </p:to>
                                    </p:set>
                                    <p:animEffect filter="fade" transition="in">
                                      <p:cBhvr>
                                        <p:cTn dur="500"/>
                                        <p:tgtEl>
                                          <p:spTgt spid="2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5"/>
                                        </p:tgtEl>
                                        <p:attrNameLst>
                                          <p:attrName>style.visibility</p:attrName>
                                        </p:attrNameLst>
                                      </p:cBhvr>
                                      <p:to>
                                        <p:strVal val="visible"/>
                                      </p:to>
                                    </p:set>
                                    <p:animEffect filter="fade" transition="in">
                                      <p:cBhvr>
                                        <p:cTn dur="2000"/>
                                        <p:tgtEl>
                                          <p:spTgt spid="2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4"/>
                                        </p:tgtEl>
                                        <p:attrNameLst>
                                          <p:attrName>style.visibility</p:attrName>
                                        </p:attrNameLst>
                                      </p:cBhvr>
                                      <p:to>
                                        <p:strVal val="visible"/>
                                      </p:to>
                                    </p:set>
                                    <p:animEffect filter="fade" transition="in">
                                      <p:cBhvr>
                                        <p:cTn dur="2000"/>
                                        <p:tgtEl>
                                          <p:spTgt spid="2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6"/>
                                        </p:tgtEl>
                                        <p:attrNameLst>
                                          <p:attrName>style.visibility</p:attrName>
                                        </p:attrNameLst>
                                      </p:cBhvr>
                                      <p:to>
                                        <p:strVal val="visible"/>
                                      </p:to>
                                    </p:set>
                                    <p:animEffect filter="fade" transition="in">
                                      <p:cBhvr>
                                        <p:cTn dur="500"/>
                                        <p:tgtEl>
                                          <p:spTgt spid="2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gtEl>
                                        <p:attrNameLst>
                                          <p:attrName>style.visibility</p:attrName>
                                        </p:attrNameLst>
                                      </p:cBhvr>
                                      <p:to>
                                        <p:strVal val="visible"/>
                                      </p:to>
                                    </p:set>
                                    <p:animEffect filter="fade" transition="in">
                                      <p:cBhvr>
                                        <p:cTn dur="500"/>
                                        <p:tgtEl>
                                          <p:spTgt spid="28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8"/>
                                        </p:tgtEl>
                                        <p:attrNameLst>
                                          <p:attrName>style.visibility</p:attrName>
                                        </p:attrNameLst>
                                      </p:cBhvr>
                                      <p:to>
                                        <p:strVal val="visible"/>
                                      </p:to>
                                    </p:set>
                                    <p:animEffect filter="fade" transition="in">
                                      <p:cBhvr>
                                        <p:cTn dur="500"/>
                                        <p:tgtEl>
                                          <p:spTgt spid="2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9"/>
                                        </p:tgtEl>
                                        <p:attrNameLst>
                                          <p:attrName>style.visibility</p:attrName>
                                        </p:attrNameLst>
                                      </p:cBhvr>
                                      <p:to>
                                        <p:strVal val="visible"/>
                                      </p:to>
                                    </p:set>
                                    <p:animEffect filter="fade" transition="in">
                                      <p:cBhvr>
                                        <p:cTn dur="500"/>
                                        <p:tgtEl>
                                          <p:spTgt spid="2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0"/>
                                        </p:tgtEl>
                                        <p:attrNameLst>
                                          <p:attrName>style.visibility</p:attrName>
                                        </p:attrNameLst>
                                      </p:cBhvr>
                                      <p:to>
                                        <p:strVal val="visible"/>
                                      </p:to>
                                    </p:set>
                                    <p:animEffect filter="fade" transition="in">
                                      <p:cBhvr>
                                        <p:cTn dur="500"/>
                                        <p:tgtEl>
                                          <p:spTgt spid="29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1"/>
                                        </p:tgtEl>
                                        <p:attrNameLst>
                                          <p:attrName>style.visibility</p:attrName>
                                        </p:attrNameLst>
                                      </p:cBhvr>
                                      <p:to>
                                        <p:strVal val="visible"/>
                                      </p:to>
                                    </p:set>
                                    <p:animEffect filter="fade" transition="in">
                                      <p:cBhvr>
                                        <p:cTn dur="500"/>
                                        <p:tgtEl>
                                          <p:spTgt spid="2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5" name="Shape 295"/>
        <p:cNvGrpSpPr/>
        <p:nvPr/>
      </p:nvGrpSpPr>
      <p:grpSpPr>
        <a:xfrm>
          <a:off x="0" y="0"/>
          <a:ext cx="0" cy="0"/>
          <a:chOff x="0" y="0"/>
          <a:chExt cx="0" cy="0"/>
        </a:xfrm>
      </p:grpSpPr>
      <p:sp>
        <p:nvSpPr>
          <p:cNvPr id="296" name="Shape 296"/>
          <p:cNvSpPr txBox="1"/>
          <p:nvPr>
            <p:ph type="title"/>
          </p:nvPr>
        </p:nvSpPr>
        <p:spPr>
          <a:xfrm>
            <a:off x="457200" y="277812"/>
            <a:ext cx="8229600" cy="1139825"/>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Guided Practice</a:t>
            </a:r>
          </a:p>
        </p:txBody>
      </p:sp>
      <p:sp>
        <p:nvSpPr>
          <p:cNvPr id="297" name="Shape 297"/>
          <p:cNvSpPr txBox="1"/>
          <p:nvPr/>
        </p:nvSpPr>
        <p:spPr>
          <a:xfrm>
            <a:off x="1752600" y="1395412"/>
            <a:ext cx="7162799" cy="11906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Protons: _____	Neutrons: _____	Electrons: ______</a:t>
            </a:r>
          </a:p>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How many energy shells will this have? ____</a:t>
            </a:r>
          </a:p>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How many valence (outer) electrons does this element have? ____</a:t>
            </a:r>
          </a:p>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Bohr Model:</a:t>
            </a:r>
          </a:p>
        </p:txBody>
      </p:sp>
      <p:sp>
        <p:nvSpPr>
          <p:cNvPr id="298" name="Shape 298"/>
          <p:cNvSpPr txBox="1"/>
          <p:nvPr/>
        </p:nvSpPr>
        <p:spPr>
          <a:xfrm>
            <a:off x="304800" y="1371600"/>
            <a:ext cx="1371599" cy="1271587"/>
          </a:xfrm>
          <a:prstGeom prst="rect">
            <a:avLst/>
          </a:prstGeom>
          <a:noFill/>
          <a:ln cap="flat" cmpd="sng" w="9525">
            <a:solidFill>
              <a:schemeClr val="lt1"/>
            </a:solidFill>
            <a:prstDash val="solid"/>
            <a:miter/>
            <a:headEnd len="med" w="med" type="none"/>
            <a:tailEnd len="med" w="med" type="none"/>
          </a:ln>
        </p:spPr>
        <p:txBody>
          <a:bodyPr anchorCtr="0" anchor="t" bIns="45700" lIns="91425" rIns="91425" tIns="45700">
            <a:noAutofit/>
          </a:bodyPr>
          <a:lstStyle/>
          <a:p>
            <a:pPr indent="0" lvl="0" marL="0" marR="0" rtl="0" algn="ctr">
              <a:lnSpc>
                <a:spcPct val="100000"/>
              </a:lnSpc>
              <a:spcBef>
                <a:spcPts val="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15</a:t>
            </a:r>
          </a:p>
          <a:p>
            <a:pPr indent="0" lvl="0" marL="0" marR="0" rtl="0" algn="ctr">
              <a:lnSpc>
                <a:spcPct val="100000"/>
              </a:lnSpc>
              <a:spcBef>
                <a:spcPts val="70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P</a:t>
            </a:r>
          </a:p>
          <a:p>
            <a:pPr indent="0" lvl="0" marL="0" marR="0" rtl="0" algn="ctr">
              <a:lnSpc>
                <a:spcPct val="100000"/>
              </a:lnSpc>
              <a:spcBef>
                <a:spcPts val="70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Phosphorus</a:t>
            </a:r>
          </a:p>
          <a:p>
            <a:pPr indent="0" lvl="0" marL="0" marR="0" rtl="0" algn="ctr">
              <a:lnSpc>
                <a:spcPct val="100000"/>
              </a:lnSpc>
              <a:spcBef>
                <a:spcPts val="700"/>
              </a:spcBef>
              <a:spcAft>
                <a:spcPts val="0"/>
              </a:spcAft>
              <a:buClr>
                <a:schemeClr val="lt1"/>
              </a:buClr>
              <a:buSzPct val="25000"/>
              <a:buFont typeface="Arial"/>
              <a:buNone/>
            </a:pPr>
            <a:r>
              <a:rPr b="1" i="0" lang="en-US" sz="1400" u="none">
                <a:solidFill>
                  <a:schemeClr val="lt1"/>
                </a:solidFill>
                <a:latin typeface="Arial"/>
                <a:ea typeface="Arial"/>
                <a:cs typeface="Arial"/>
                <a:sym typeface="Arial"/>
              </a:rPr>
              <a:t>30.974</a:t>
            </a:r>
          </a:p>
        </p:txBody>
      </p:sp>
      <p:sp>
        <p:nvSpPr>
          <p:cNvPr id="299" name="Shape 299"/>
          <p:cNvSpPr txBox="1"/>
          <p:nvPr/>
        </p:nvSpPr>
        <p:spPr>
          <a:xfrm>
            <a:off x="2895600" y="1295400"/>
            <a:ext cx="457200"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15</a:t>
            </a:r>
          </a:p>
        </p:txBody>
      </p:sp>
      <p:sp>
        <p:nvSpPr>
          <p:cNvPr id="300" name="Shape 300"/>
          <p:cNvSpPr txBox="1"/>
          <p:nvPr/>
        </p:nvSpPr>
        <p:spPr>
          <a:xfrm>
            <a:off x="4800600" y="1295400"/>
            <a:ext cx="609599"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16</a:t>
            </a:r>
          </a:p>
        </p:txBody>
      </p:sp>
      <p:sp>
        <p:nvSpPr>
          <p:cNvPr id="301" name="Shape 301"/>
          <p:cNvSpPr txBox="1"/>
          <p:nvPr/>
        </p:nvSpPr>
        <p:spPr>
          <a:xfrm>
            <a:off x="6781800" y="1309687"/>
            <a:ext cx="457200"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15</a:t>
            </a:r>
          </a:p>
        </p:txBody>
      </p:sp>
      <p:sp>
        <p:nvSpPr>
          <p:cNvPr id="302" name="Shape 302"/>
          <p:cNvSpPr txBox="1"/>
          <p:nvPr/>
        </p:nvSpPr>
        <p:spPr>
          <a:xfrm>
            <a:off x="5943600" y="1600200"/>
            <a:ext cx="304799"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3</a:t>
            </a:r>
          </a:p>
        </p:txBody>
      </p:sp>
      <p:sp>
        <p:nvSpPr>
          <p:cNvPr id="303" name="Shape 303"/>
          <p:cNvSpPr txBox="1"/>
          <p:nvPr/>
        </p:nvSpPr>
        <p:spPr>
          <a:xfrm>
            <a:off x="8229600" y="1843086"/>
            <a:ext cx="304799"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1800" u="none">
                <a:solidFill>
                  <a:schemeClr val="lt1"/>
                </a:solidFill>
                <a:latin typeface="Arial"/>
                <a:ea typeface="Arial"/>
                <a:cs typeface="Arial"/>
                <a:sym typeface="Arial"/>
              </a:rPr>
              <a:t>5</a:t>
            </a:r>
          </a:p>
        </p:txBody>
      </p:sp>
      <p:pic>
        <p:nvPicPr>
          <p:cNvPr id="304" name="Shape 304"/>
          <p:cNvPicPr preferRelativeResize="0"/>
          <p:nvPr/>
        </p:nvPicPr>
        <p:blipFill rotWithShape="1">
          <a:blip r:embed="rId3">
            <a:alphaModFix/>
          </a:blip>
          <a:srcRect b="0" l="0" r="0" t="0"/>
          <a:stretch/>
        </p:blipFill>
        <p:spPr>
          <a:xfrm>
            <a:off x="2743200" y="2819400"/>
            <a:ext cx="3548061" cy="303053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gtEl>
                                        <p:attrNameLst>
                                          <p:attrName>style.visibility</p:attrName>
                                        </p:attrNameLst>
                                      </p:cBhvr>
                                      <p:to>
                                        <p:strVal val="visible"/>
                                      </p:to>
                                    </p:set>
                                    <p:animEffect filter="fade" transition="in">
                                      <p:cBhvr>
                                        <p:cTn dur="500"/>
                                        <p:tgtEl>
                                          <p:spTgt spid="2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8"/>
                                        </p:tgtEl>
                                        <p:attrNameLst>
                                          <p:attrName>style.visibility</p:attrName>
                                        </p:attrNameLst>
                                      </p:cBhvr>
                                      <p:to>
                                        <p:strVal val="visible"/>
                                      </p:to>
                                    </p:set>
                                    <p:animEffect filter="fade" transition="in">
                                      <p:cBhvr>
                                        <p:cTn dur="2000"/>
                                        <p:tgtEl>
                                          <p:spTgt spid="2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gtEl>
                                        <p:attrNameLst>
                                          <p:attrName>style.visibility</p:attrName>
                                        </p:attrNameLst>
                                      </p:cBhvr>
                                      <p:to>
                                        <p:strVal val="visible"/>
                                      </p:to>
                                    </p:set>
                                    <p:animEffect filter="fade" transition="in">
                                      <p:cBhvr>
                                        <p:cTn dur="2000"/>
                                        <p:tgtEl>
                                          <p:spTgt spid="2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9"/>
                                        </p:tgtEl>
                                        <p:attrNameLst>
                                          <p:attrName>style.visibility</p:attrName>
                                        </p:attrNameLst>
                                      </p:cBhvr>
                                      <p:to>
                                        <p:strVal val="visible"/>
                                      </p:to>
                                    </p:set>
                                    <p:animEffect filter="fade" transition="in">
                                      <p:cBhvr>
                                        <p:cTn dur="500"/>
                                        <p:tgtEl>
                                          <p:spTgt spid="29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0"/>
                                        </p:tgtEl>
                                        <p:attrNameLst>
                                          <p:attrName>style.visibility</p:attrName>
                                        </p:attrNameLst>
                                      </p:cBhvr>
                                      <p:to>
                                        <p:strVal val="visible"/>
                                      </p:to>
                                    </p:set>
                                    <p:animEffect filter="fade" transition="in">
                                      <p:cBhvr>
                                        <p:cTn dur="500"/>
                                        <p:tgtEl>
                                          <p:spTgt spid="3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1"/>
                                        </p:tgtEl>
                                        <p:attrNameLst>
                                          <p:attrName>style.visibility</p:attrName>
                                        </p:attrNameLst>
                                      </p:cBhvr>
                                      <p:to>
                                        <p:strVal val="visible"/>
                                      </p:to>
                                    </p:set>
                                    <p:animEffect filter="fade" transition="in">
                                      <p:cBhvr>
                                        <p:cTn dur="500"/>
                                        <p:tgtEl>
                                          <p:spTgt spid="3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2"/>
                                        </p:tgtEl>
                                        <p:attrNameLst>
                                          <p:attrName>style.visibility</p:attrName>
                                        </p:attrNameLst>
                                      </p:cBhvr>
                                      <p:to>
                                        <p:strVal val="visible"/>
                                      </p:to>
                                    </p:set>
                                    <p:animEffect filter="fade" transition="in">
                                      <p:cBhvr>
                                        <p:cTn dur="500"/>
                                        <p:tgtEl>
                                          <p:spTgt spid="3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3"/>
                                        </p:tgtEl>
                                        <p:attrNameLst>
                                          <p:attrName>style.visibility</p:attrName>
                                        </p:attrNameLst>
                                      </p:cBhvr>
                                      <p:to>
                                        <p:strVal val="visible"/>
                                      </p:to>
                                    </p:set>
                                    <p:animEffect filter="fade" transition="in">
                                      <p:cBhvr>
                                        <p:cTn dur="500"/>
                                        <p:tgtEl>
                                          <p:spTgt spid="3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4"/>
                                        </p:tgtEl>
                                        <p:attrNameLst>
                                          <p:attrName>style.visibility</p:attrName>
                                        </p:attrNameLst>
                                      </p:cBhvr>
                                      <p:to>
                                        <p:strVal val="visible"/>
                                      </p:to>
                                    </p:set>
                                    <p:animEffect filter="fade" transition="in">
                                      <p:cBhvr>
                                        <p:cTn dur="500"/>
                                        <p:tgtEl>
                                          <p:spTgt spid="3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